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83" r:id="rId3"/>
    <p:sldId id="287" r:id="rId4"/>
    <p:sldId id="260" r:id="rId5"/>
    <p:sldId id="264" r:id="rId6"/>
    <p:sldId id="291" r:id="rId7"/>
    <p:sldId id="293" r:id="rId8"/>
    <p:sldId id="259" r:id="rId9"/>
    <p:sldId id="288" r:id="rId10"/>
    <p:sldId id="289" r:id="rId11"/>
    <p:sldId id="286" r:id="rId12"/>
    <p:sldId id="281" r:id="rId13"/>
    <p:sldId id="294" r:id="rId14"/>
    <p:sldId id="290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F71"/>
    <a:srgbClr val="2B4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E7EDB-CADB-4F62-866E-352FEE04FA84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7ADCAC-567B-4AAC-965F-7BF5E5055323}">
      <dgm:prSet phldrT="[Text]" custT="1"/>
      <dgm:spPr/>
      <dgm:t>
        <a:bodyPr/>
        <a:lstStyle/>
        <a:p>
          <a:r>
            <a:rPr lang="en-US" sz="2200" dirty="0" smtClean="0"/>
            <a:t>Nutrition &amp; Food Security</a:t>
          </a:r>
          <a:endParaRPr lang="en-US" sz="2200" dirty="0"/>
        </a:p>
      </dgm:t>
    </dgm:pt>
    <dgm:pt modelId="{03157AA5-4B8E-4AFA-8499-D214AE7AE0DD}" type="parTrans" cxnId="{600F5117-2CEF-4058-BCDF-433E55D955BC}">
      <dgm:prSet/>
      <dgm:spPr/>
      <dgm:t>
        <a:bodyPr/>
        <a:lstStyle/>
        <a:p>
          <a:endParaRPr lang="en-US"/>
        </a:p>
      </dgm:t>
    </dgm:pt>
    <dgm:pt modelId="{70E8C577-21D0-4AA4-ACC4-73EDF05C1268}" type="sibTrans" cxnId="{600F5117-2CEF-4058-BCDF-433E55D955BC}">
      <dgm:prSet/>
      <dgm:spPr/>
      <dgm:t>
        <a:bodyPr/>
        <a:lstStyle/>
        <a:p>
          <a:endParaRPr lang="en-US" sz="2200"/>
        </a:p>
      </dgm:t>
    </dgm:pt>
    <dgm:pt modelId="{14AF5906-94C2-4B3B-BF14-C58C70C739DD}">
      <dgm:prSet custT="1"/>
      <dgm:spPr/>
      <dgm:t>
        <a:bodyPr/>
        <a:lstStyle/>
        <a:p>
          <a:r>
            <a:rPr lang="en-US" sz="2200" dirty="0" smtClean="0"/>
            <a:t>Healthcare</a:t>
          </a:r>
          <a:endParaRPr lang="en-US" sz="2200" dirty="0"/>
        </a:p>
      </dgm:t>
    </dgm:pt>
    <dgm:pt modelId="{45784554-4DCA-4528-891D-64B0A2670378}" type="parTrans" cxnId="{22D431DE-E120-46F2-BB00-35FE4BDA89D4}">
      <dgm:prSet/>
      <dgm:spPr/>
      <dgm:t>
        <a:bodyPr/>
        <a:lstStyle/>
        <a:p>
          <a:endParaRPr lang="en-US"/>
        </a:p>
      </dgm:t>
    </dgm:pt>
    <dgm:pt modelId="{9B2B4673-6A7A-41F7-8C59-2A1324C43295}" type="sibTrans" cxnId="{22D431DE-E120-46F2-BB00-35FE4BDA89D4}">
      <dgm:prSet/>
      <dgm:spPr/>
      <dgm:t>
        <a:bodyPr/>
        <a:lstStyle/>
        <a:p>
          <a:endParaRPr lang="en-US" sz="2200"/>
        </a:p>
      </dgm:t>
    </dgm:pt>
    <dgm:pt modelId="{458C31E5-F5D1-4302-9730-17F58797CB71}">
      <dgm:prSet custT="1"/>
      <dgm:spPr/>
      <dgm:t>
        <a:bodyPr/>
        <a:lstStyle/>
        <a:p>
          <a:r>
            <a:rPr lang="en-US" sz="2200" dirty="0" smtClean="0"/>
            <a:t>Technology</a:t>
          </a:r>
          <a:endParaRPr lang="en-US" sz="2200" dirty="0"/>
        </a:p>
      </dgm:t>
    </dgm:pt>
    <dgm:pt modelId="{4CBC7387-ED1A-480D-9D50-5C94F10A7B2B}" type="parTrans" cxnId="{97320813-2AC7-41DF-B2A7-C0A0C357E05A}">
      <dgm:prSet/>
      <dgm:spPr/>
      <dgm:t>
        <a:bodyPr/>
        <a:lstStyle/>
        <a:p>
          <a:endParaRPr lang="en-US"/>
        </a:p>
      </dgm:t>
    </dgm:pt>
    <dgm:pt modelId="{6ACFDBCF-EF85-4C7A-A190-69592A65ADD0}" type="sibTrans" cxnId="{97320813-2AC7-41DF-B2A7-C0A0C357E05A}">
      <dgm:prSet/>
      <dgm:spPr/>
      <dgm:t>
        <a:bodyPr/>
        <a:lstStyle/>
        <a:p>
          <a:endParaRPr lang="en-US" sz="2200"/>
        </a:p>
      </dgm:t>
    </dgm:pt>
    <dgm:pt modelId="{DA8C47BD-0B98-47BA-8D00-030C78D87D72}">
      <dgm:prSet custT="1"/>
      <dgm:spPr/>
      <dgm:t>
        <a:bodyPr/>
        <a:lstStyle/>
        <a:p>
          <a:r>
            <a:rPr lang="en-US" sz="2200" dirty="0" smtClean="0"/>
            <a:t>Legal</a:t>
          </a:r>
          <a:endParaRPr lang="en-US" sz="2200" dirty="0"/>
        </a:p>
      </dgm:t>
    </dgm:pt>
    <dgm:pt modelId="{911CEF35-4946-4E6E-99F4-6AECE906B215}" type="parTrans" cxnId="{DEE8226F-3357-4C07-93FA-B4CC8C74C06F}">
      <dgm:prSet/>
      <dgm:spPr/>
      <dgm:t>
        <a:bodyPr/>
        <a:lstStyle/>
        <a:p>
          <a:endParaRPr lang="en-US"/>
        </a:p>
      </dgm:t>
    </dgm:pt>
    <dgm:pt modelId="{615F562D-F221-4424-86D8-2F6E0DB77ED8}" type="sibTrans" cxnId="{DEE8226F-3357-4C07-93FA-B4CC8C74C06F}">
      <dgm:prSet/>
      <dgm:spPr/>
      <dgm:t>
        <a:bodyPr/>
        <a:lstStyle/>
        <a:p>
          <a:endParaRPr lang="en-US" sz="2200"/>
        </a:p>
      </dgm:t>
    </dgm:pt>
    <dgm:pt modelId="{7D26A40F-E4D5-4E77-8BE9-AB5B92EE4385}">
      <dgm:prSet custT="1"/>
      <dgm:spPr/>
      <dgm:t>
        <a:bodyPr/>
        <a:lstStyle/>
        <a:p>
          <a:r>
            <a:rPr lang="en-US" sz="2200" dirty="0" smtClean="0"/>
            <a:t>Psycho-Social-Cultural</a:t>
          </a:r>
          <a:endParaRPr lang="en-US" sz="2200" dirty="0"/>
        </a:p>
      </dgm:t>
    </dgm:pt>
    <dgm:pt modelId="{83BF9F46-3963-4026-84BB-42B83EFF2EBF}" type="parTrans" cxnId="{396AAD1D-72C5-442D-BB10-F62D99954B50}">
      <dgm:prSet/>
      <dgm:spPr/>
      <dgm:t>
        <a:bodyPr/>
        <a:lstStyle/>
        <a:p>
          <a:endParaRPr lang="en-US"/>
        </a:p>
      </dgm:t>
    </dgm:pt>
    <dgm:pt modelId="{90258AF2-FF09-4575-8859-6AB8EDE888EA}" type="sibTrans" cxnId="{396AAD1D-72C5-442D-BB10-F62D99954B50}">
      <dgm:prSet/>
      <dgm:spPr/>
      <dgm:t>
        <a:bodyPr/>
        <a:lstStyle/>
        <a:p>
          <a:endParaRPr lang="en-US" sz="2200"/>
        </a:p>
      </dgm:t>
    </dgm:pt>
    <dgm:pt modelId="{2804AE2F-85B0-40B2-AF3D-2C736A4C8128}">
      <dgm:prSet custT="1"/>
      <dgm:spPr/>
      <dgm:t>
        <a:bodyPr/>
        <a:lstStyle/>
        <a:p>
          <a:r>
            <a:rPr lang="en-US" sz="2200" dirty="0" smtClean="0"/>
            <a:t>Transportation</a:t>
          </a:r>
          <a:endParaRPr lang="en-US" sz="2200" dirty="0"/>
        </a:p>
      </dgm:t>
    </dgm:pt>
    <dgm:pt modelId="{BFC3A01A-1BED-463C-BF54-7D50FBF19FD7}" type="parTrans" cxnId="{32E448CA-246B-42AF-821C-057B22A39A1A}">
      <dgm:prSet/>
      <dgm:spPr/>
      <dgm:t>
        <a:bodyPr/>
        <a:lstStyle/>
        <a:p>
          <a:endParaRPr lang="en-US"/>
        </a:p>
      </dgm:t>
    </dgm:pt>
    <dgm:pt modelId="{505F2CEC-6735-458C-B15F-C6755F100CE0}" type="sibTrans" cxnId="{32E448CA-246B-42AF-821C-057B22A39A1A}">
      <dgm:prSet/>
      <dgm:spPr/>
      <dgm:t>
        <a:bodyPr/>
        <a:lstStyle/>
        <a:p>
          <a:endParaRPr lang="en-US" sz="2200"/>
        </a:p>
      </dgm:t>
    </dgm:pt>
    <dgm:pt modelId="{F8D5C19C-9466-45E1-8AE9-D4C84BBBDCF2}">
      <dgm:prSet custT="1"/>
      <dgm:spPr/>
      <dgm:t>
        <a:bodyPr/>
        <a:lstStyle/>
        <a:p>
          <a:r>
            <a:rPr lang="en-US" sz="2200" dirty="0" smtClean="0"/>
            <a:t>Employment</a:t>
          </a:r>
          <a:endParaRPr lang="en-US" sz="2200" dirty="0"/>
        </a:p>
      </dgm:t>
    </dgm:pt>
    <dgm:pt modelId="{47575514-80F8-4225-866D-9B7B6132138B}" type="parTrans" cxnId="{808AA694-BBDC-47E9-9F2D-19F77AA22EAF}">
      <dgm:prSet/>
      <dgm:spPr/>
      <dgm:t>
        <a:bodyPr/>
        <a:lstStyle/>
        <a:p>
          <a:endParaRPr lang="en-US"/>
        </a:p>
      </dgm:t>
    </dgm:pt>
    <dgm:pt modelId="{336E45E8-1236-4669-A1B5-655947B1EC2F}" type="sibTrans" cxnId="{808AA694-BBDC-47E9-9F2D-19F77AA22EAF}">
      <dgm:prSet/>
      <dgm:spPr/>
      <dgm:t>
        <a:bodyPr/>
        <a:lstStyle/>
        <a:p>
          <a:endParaRPr lang="en-US" sz="2200"/>
        </a:p>
      </dgm:t>
    </dgm:pt>
    <dgm:pt modelId="{B59754CD-EA8D-4AC4-BD8E-874D42BC6C1A}">
      <dgm:prSet custT="1"/>
      <dgm:spPr/>
      <dgm:t>
        <a:bodyPr/>
        <a:lstStyle/>
        <a:p>
          <a:r>
            <a:rPr lang="en-US" sz="2200" dirty="0" smtClean="0"/>
            <a:t>Life Skills and Education</a:t>
          </a:r>
          <a:endParaRPr lang="en-US" sz="2200" dirty="0"/>
        </a:p>
      </dgm:t>
    </dgm:pt>
    <dgm:pt modelId="{85F9564B-3F1E-4B18-9077-F406B2039060}" type="parTrans" cxnId="{2FA61FF5-CF7C-4F85-B467-5744B0583C58}">
      <dgm:prSet/>
      <dgm:spPr/>
      <dgm:t>
        <a:bodyPr/>
        <a:lstStyle/>
        <a:p>
          <a:endParaRPr lang="en-US"/>
        </a:p>
      </dgm:t>
    </dgm:pt>
    <dgm:pt modelId="{439E698E-71B1-45B6-A796-09CD0762C1E9}" type="sibTrans" cxnId="{2FA61FF5-CF7C-4F85-B467-5744B0583C58}">
      <dgm:prSet/>
      <dgm:spPr/>
      <dgm:t>
        <a:bodyPr/>
        <a:lstStyle/>
        <a:p>
          <a:endParaRPr lang="en-US" sz="2200"/>
        </a:p>
      </dgm:t>
    </dgm:pt>
    <dgm:pt modelId="{73E8F7D9-AC95-4C8A-94A8-41942D1AE308}">
      <dgm:prSet custT="1"/>
      <dgm:spPr/>
      <dgm:t>
        <a:bodyPr/>
        <a:lstStyle/>
        <a:p>
          <a:r>
            <a:rPr lang="en-US" sz="2200" dirty="0" smtClean="0"/>
            <a:t>Income</a:t>
          </a:r>
          <a:endParaRPr lang="en-US" sz="2200" dirty="0"/>
        </a:p>
      </dgm:t>
    </dgm:pt>
    <dgm:pt modelId="{D57980F4-9FDA-48C6-9B3A-908E3A3A1D75}" type="parTrans" cxnId="{AB19F70E-DA00-446C-9113-D7165283429C}">
      <dgm:prSet/>
      <dgm:spPr/>
      <dgm:t>
        <a:bodyPr/>
        <a:lstStyle/>
        <a:p>
          <a:endParaRPr lang="en-US"/>
        </a:p>
      </dgm:t>
    </dgm:pt>
    <dgm:pt modelId="{D70E97FE-F63F-44D4-97E9-05FFE0EC6274}" type="sibTrans" cxnId="{AB19F70E-DA00-446C-9113-D7165283429C}">
      <dgm:prSet/>
      <dgm:spPr/>
      <dgm:t>
        <a:bodyPr/>
        <a:lstStyle/>
        <a:p>
          <a:endParaRPr lang="en-US" sz="2200"/>
        </a:p>
      </dgm:t>
    </dgm:pt>
    <dgm:pt modelId="{6B9CE2DA-1DBE-40A7-A4FA-48B9820A8216}">
      <dgm:prSet custT="1"/>
      <dgm:spPr/>
      <dgm:t>
        <a:bodyPr/>
        <a:lstStyle/>
        <a:p>
          <a:r>
            <a:rPr lang="en-US" sz="2200" dirty="0" smtClean="0"/>
            <a:t>Housing</a:t>
          </a:r>
          <a:endParaRPr lang="en-US" sz="2200" dirty="0"/>
        </a:p>
      </dgm:t>
    </dgm:pt>
    <dgm:pt modelId="{7E7DB62D-DD8A-4D9D-A0E1-86F3137333D8}" type="parTrans" cxnId="{8A6E7A26-972B-4989-82E3-C56B2825958A}">
      <dgm:prSet/>
      <dgm:spPr/>
      <dgm:t>
        <a:bodyPr/>
        <a:lstStyle/>
        <a:p>
          <a:endParaRPr lang="en-US"/>
        </a:p>
      </dgm:t>
    </dgm:pt>
    <dgm:pt modelId="{548E577C-B4FE-4FD3-935F-039D91178E1E}" type="sibTrans" cxnId="{8A6E7A26-972B-4989-82E3-C56B2825958A}">
      <dgm:prSet/>
      <dgm:spPr/>
      <dgm:t>
        <a:bodyPr/>
        <a:lstStyle/>
        <a:p>
          <a:endParaRPr lang="en-US" sz="2200"/>
        </a:p>
      </dgm:t>
    </dgm:pt>
    <dgm:pt modelId="{4400EE9D-F879-4A7A-9269-3101955F0333}" type="pres">
      <dgm:prSet presAssocID="{938E7EDB-CADB-4F62-866E-352FEE04FA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87068B-34D1-4954-89D2-A80CF54CD804}" type="pres">
      <dgm:prSet presAssocID="{CD7ADCAC-567B-4AAC-965F-7BF5E5055323}" presName="node" presStyleLbl="node1" presStyleIdx="0" presStyleCnt="10" custScaleX="410064" custScaleY="85056" custRadScaleRad="106326" custRadScaleInc="-7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55547-712D-4D9E-9A1C-C1730D17C2E5}" type="pres">
      <dgm:prSet presAssocID="{CD7ADCAC-567B-4AAC-965F-7BF5E5055323}" presName="spNode" presStyleCnt="0"/>
      <dgm:spPr/>
    </dgm:pt>
    <dgm:pt modelId="{7A1EA478-C208-48CE-9B26-B350B3753A08}" type="pres">
      <dgm:prSet presAssocID="{70E8C577-21D0-4AA4-ACC4-73EDF05C1268}" presName="sibTrans" presStyleLbl="sibTrans1D1" presStyleIdx="0" presStyleCnt="10" custScaleX="2000000" custScaleY="2000000"/>
      <dgm:spPr/>
      <dgm:t>
        <a:bodyPr/>
        <a:lstStyle/>
        <a:p>
          <a:endParaRPr lang="en-US"/>
        </a:p>
      </dgm:t>
    </dgm:pt>
    <dgm:pt modelId="{1769CF01-5366-4F93-9A81-9B77F069270B}" type="pres">
      <dgm:prSet presAssocID="{14AF5906-94C2-4B3B-BF14-C58C70C739DD}" presName="node" presStyleLbl="node1" presStyleIdx="1" presStyleCnt="10" custScaleX="227370" custScaleY="85142" custRadScaleRad="110737" custRadScaleInc="138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08B93-DDEB-496E-85FF-85160A29CF11}" type="pres">
      <dgm:prSet presAssocID="{14AF5906-94C2-4B3B-BF14-C58C70C739DD}" presName="spNode" presStyleCnt="0"/>
      <dgm:spPr/>
    </dgm:pt>
    <dgm:pt modelId="{4D5C7CA3-A1F3-46F5-9671-69096483088E}" type="pres">
      <dgm:prSet presAssocID="{9B2B4673-6A7A-41F7-8C59-2A1324C43295}" presName="sibTrans" presStyleLbl="sibTrans1D1" presStyleIdx="1" presStyleCnt="10" custScaleX="2000000" custScaleY="2000000"/>
      <dgm:spPr/>
      <dgm:t>
        <a:bodyPr/>
        <a:lstStyle/>
        <a:p>
          <a:endParaRPr lang="en-US"/>
        </a:p>
      </dgm:t>
    </dgm:pt>
    <dgm:pt modelId="{9052616A-7732-4117-A82F-43AC0A876B24}" type="pres">
      <dgm:prSet presAssocID="{F8D5C19C-9466-45E1-8AE9-D4C84BBBDCF2}" presName="node" presStyleLbl="node1" presStyleIdx="2" presStyleCnt="10" custScaleX="255455" custScaleY="92508" custRadScaleRad="113552" custRadScaleInc="40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982CB-AAD4-4DE1-868E-0DDDFBB534EB}" type="pres">
      <dgm:prSet presAssocID="{F8D5C19C-9466-45E1-8AE9-D4C84BBBDCF2}" presName="spNode" presStyleCnt="0"/>
      <dgm:spPr/>
    </dgm:pt>
    <dgm:pt modelId="{423908A5-4D11-4126-9EE2-24E86A978813}" type="pres">
      <dgm:prSet presAssocID="{336E45E8-1236-4669-A1B5-655947B1EC2F}" presName="sibTrans" presStyleLbl="sibTrans1D1" presStyleIdx="2" presStyleCnt="10" custScaleX="2000000" custScaleY="2000000"/>
      <dgm:spPr/>
      <dgm:t>
        <a:bodyPr/>
        <a:lstStyle/>
        <a:p>
          <a:endParaRPr lang="en-US"/>
        </a:p>
      </dgm:t>
    </dgm:pt>
    <dgm:pt modelId="{AAAB5719-0DB2-439E-A779-8CADE0F10A4D}" type="pres">
      <dgm:prSet presAssocID="{7D26A40F-E4D5-4E77-8BE9-AB5B92EE4385}" presName="node" presStyleLbl="node1" presStyleIdx="3" presStyleCnt="10" custScaleX="361193" custScaleY="97511" custRadScaleRad="111825" custRadScaleInc="-64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665FF-32EE-4FDB-9BCF-B4ADA15C2568}" type="pres">
      <dgm:prSet presAssocID="{7D26A40F-E4D5-4E77-8BE9-AB5B92EE4385}" presName="spNode" presStyleCnt="0"/>
      <dgm:spPr/>
    </dgm:pt>
    <dgm:pt modelId="{60135DE7-C018-4FD8-B8A5-FE1C9EB8CCA5}" type="pres">
      <dgm:prSet presAssocID="{90258AF2-FF09-4575-8859-6AB8EDE888EA}" presName="sibTrans" presStyleLbl="sibTrans1D1" presStyleIdx="3" presStyleCnt="10" custScaleX="2000000" custScaleY="2000000"/>
      <dgm:spPr/>
      <dgm:t>
        <a:bodyPr/>
        <a:lstStyle/>
        <a:p>
          <a:endParaRPr lang="en-US"/>
        </a:p>
      </dgm:t>
    </dgm:pt>
    <dgm:pt modelId="{E62E977F-8CDA-4710-AD2C-131770AD07D2}" type="pres">
      <dgm:prSet presAssocID="{2804AE2F-85B0-40B2-AF3D-2C736A4C8128}" presName="node" presStyleLbl="node1" presStyleIdx="4" presStyleCnt="10" custScaleX="266893" custScaleY="77659" custRadScaleRad="106935" custRadScaleInc="-135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7B58F-1A06-4DF8-BF7C-1F03FF3A120B}" type="pres">
      <dgm:prSet presAssocID="{2804AE2F-85B0-40B2-AF3D-2C736A4C8128}" presName="spNode" presStyleCnt="0"/>
      <dgm:spPr/>
    </dgm:pt>
    <dgm:pt modelId="{261474F1-343F-445A-BFF8-B8F3E4CDD7F6}" type="pres">
      <dgm:prSet presAssocID="{505F2CEC-6735-458C-B15F-C6755F100CE0}" presName="sibTrans" presStyleLbl="sibTrans1D1" presStyleIdx="4" presStyleCnt="10" custScaleX="2000000" custScaleY="2000000"/>
      <dgm:spPr/>
      <dgm:t>
        <a:bodyPr/>
        <a:lstStyle/>
        <a:p>
          <a:endParaRPr lang="en-US"/>
        </a:p>
      </dgm:t>
    </dgm:pt>
    <dgm:pt modelId="{AFB0A4DE-F371-42DC-AC12-3E006F055955}" type="pres">
      <dgm:prSet presAssocID="{DA8C47BD-0B98-47BA-8D00-030C78D87D72}" presName="node" presStyleLbl="node1" presStyleIdx="5" presStyleCnt="10" custScaleX="134922" custScaleY="71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D4567-C3A3-439C-93CC-33CD83BE1631}" type="pres">
      <dgm:prSet presAssocID="{DA8C47BD-0B98-47BA-8D00-030C78D87D72}" presName="spNode" presStyleCnt="0"/>
      <dgm:spPr/>
    </dgm:pt>
    <dgm:pt modelId="{6435FDB5-605A-439E-845D-A328A622AA80}" type="pres">
      <dgm:prSet presAssocID="{615F562D-F221-4424-86D8-2F6E0DB77ED8}" presName="sibTrans" presStyleLbl="sibTrans1D1" presStyleIdx="5" presStyleCnt="10" custScaleX="2000000" custScaleY="2000000"/>
      <dgm:spPr/>
      <dgm:t>
        <a:bodyPr/>
        <a:lstStyle/>
        <a:p>
          <a:endParaRPr lang="en-US"/>
        </a:p>
      </dgm:t>
    </dgm:pt>
    <dgm:pt modelId="{15105CCC-3D05-477B-9E46-8833BC94D0C2}" type="pres">
      <dgm:prSet presAssocID="{458C31E5-F5D1-4302-9730-17F58797CB71}" presName="node" presStyleLbl="node1" presStyleIdx="6" presStyleCnt="10" custScaleX="217449" custScaleY="77666" custRadScaleRad="110138" custRadScaleInc="146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E10FF-2A4E-4CD7-B20D-93086BAF6F3C}" type="pres">
      <dgm:prSet presAssocID="{458C31E5-F5D1-4302-9730-17F58797CB71}" presName="spNode" presStyleCnt="0"/>
      <dgm:spPr/>
    </dgm:pt>
    <dgm:pt modelId="{0986942D-DA00-4ECF-9950-C1B8C5396EB3}" type="pres">
      <dgm:prSet presAssocID="{6ACFDBCF-EF85-4C7A-A190-69592A65ADD0}" presName="sibTrans" presStyleLbl="sibTrans1D1" presStyleIdx="6" presStyleCnt="10" custScaleX="2000000" custScaleY="2000000"/>
      <dgm:spPr/>
      <dgm:t>
        <a:bodyPr/>
        <a:lstStyle/>
        <a:p>
          <a:endParaRPr lang="en-US"/>
        </a:p>
      </dgm:t>
    </dgm:pt>
    <dgm:pt modelId="{6D474A58-E4C5-405C-887B-7423386AA751}" type="pres">
      <dgm:prSet presAssocID="{B59754CD-EA8D-4AC4-BD8E-874D42BC6C1A}" presName="node" presStyleLbl="node1" presStyleIdx="7" presStyleCnt="10" custScaleX="386847" custScaleY="99231" custRadScaleRad="114186" custRadScaleInc="63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B93F4-E80C-4549-838E-DFBEE6216F79}" type="pres">
      <dgm:prSet presAssocID="{B59754CD-EA8D-4AC4-BD8E-874D42BC6C1A}" presName="spNode" presStyleCnt="0"/>
      <dgm:spPr/>
    </dgm:pt>
    <dgm:pt modelId="{92E57236-0F8A-431B-B564-61B095EBAF0F}" type="pres">
      <dgm:prSet presAssocID="{439E698E-71B1-45B6-A796-09CD0762C1E9}" presName="sibTrans" presStyleLbl="sibTrans1D1" presStyleIdx="7" presStyleCnt="10" custScaleX="2000000" custScaleY="2000000"/>
      <dgm:spPr/>
      <dgm:t>
        <a:bodyPr/>
        <a:lstStyle/>
        <a:p>
          <a:endParaRPr lang="en-US"/>
        </a:p>
      </dgm:t>
    </dgm:pt>
    <dgm:pt modelId="{478D4A14-2AE6-415C-9416-15EBF32CE3D2}" type="pres">
      <dgm:prSet presAssocID="{73E8F7D9-AC95-4C8A-94A8-41942D1AE308}" presName="node" presStyleLbl="node1" presStyleIdx="8" presStyleCnt="10" custScaleX="221407" custScaleY="87730" custRadScaleRad="114242" custRadScaleInc="-39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5C7AF-9179-44BE-9167-0468E50E303F}" type="pres">
      <dgm:prSet presAssocID="{73E8F7D9-AC95-4C8A-94A8-41942D1AE308}" presName="spNode" presStyleCnt="0"/>
      <dgm:spPr/>
    </dgm:pt>
    <dgm:pt modelId="{EA5811FD-60FF-4689-B5B7-64C9261BA593}" type="pres">
      <dgm:prSet presAssocID="{D70E97FE-F63F-44D4-97E9-05FFE0EC6274}" presName="sibTrans" presStyleLbl="sibTrans1D1" presStyleIdx="8" presStyleCnt="10" custScaleX="2000000" custScaleY="2000000"/>
      <dgm:spPr/>
      <dgm:t>
        <a:bodyPr/>
        <a:lstStyle/>
        <a:p>
          <a:endParaRPr lang="en-US"/>
        </a:p>
      </dgm:t>
    </dgm:pt>
    <dgm:pt modelId="{5565D4EB-A40F-4C7B-99D4-21EF5B29763B}" type="pres">
      <dgm:prSet presAssocID="{6B9CE2DA-1DBE-40A7-A4FA-48B9820A8216}" presName="node" presStyleLbl="node1" presStyleIdx="9" presStyleCnt="10" custScaleX="214648" custScaleY="93562" custRadScaleRad="110737" custRadScaleInc="-138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A3BC0-855E-4E49-A509-558C45214EFA}" type="pres">
      <dgm:prSet presAssocID="{6B9CE2DA-1DBE-40A7-A4FA-48B9820A8216}" presName="spNode" presStyleCnt="0"/>
      <dgm:spPr/>
    </dgm:pt>
    <dgm:pt modelId="{004EFCCD-FB7F-414D-A3E0-0D41FAE80EF9}" type="pres">
      <dgm:prSet presAssocID="{548E577C-B4FE-4FD3-935F-039D91178E1E}" presName="sibTrans" presStyleLbl="sibTrans1D1" presStyleIdx="9" presStyleCnt="10" custScaleX="2000000" custScaleY="2000000"/>
      <dgm:spPr/>
      <dgm:t>
        <a:bodyPr/>
        <a:lstStyle/>
        <a:p>
          <a:endParaRPr lang="en-US"/>
        </a:p>
      </dgm:t>
    </dgm:pt>
  </dgm:ptLst>
  <dgm:cxnLst>
    <dgm:cxn modelId="{8A6E7A26-972B-4989-82E3-C56B2825958A}" srcId="{938E7EDB-CADB-4F62-866E-352FEE04FA84}" destId="{6B9CE2DA-1DBE-40A7-A4FA-48B9820A8216}" srcOrd="9" destOrd="0" parTransId="{7E7DB62D-DD8A-4D9D-A0E1-86F3137333D8}" sibTransId="{548E577C-B4FE-4FD3-935F-039D91178E1E}"/>
    <dgm:cxn modelId="{BBCE2235-F78F-427C-9AEC-05C7C3596E18}" type="presOf" srcId="{458C31E5-F5D1-4302-9730-17F58797CB71}" destId="{15105CCC-3D05-477B-9E46-8833BC94D0C2}" srcOrd="0" destOrd="0" presId="urn:microsoft.com/office/officeart/2005/8/layout/cycle6"/>
    <dgm:cxn modelId="{9837F3B1-A8EB-4065-805E-2DC24D4E0D9B}" type="presOf" srcId="{F8D5C19C-9466-45E1-8AE9-D4C84BBBDCF2}" destId="{9052616A-7732-4117-A82F-43AC0A876B24}" srcOrd="0" destOrd="0" presId="urn:microsoft.com/office/officeart/2005/8/layout/cycle6"/>
    <dgm:cxn modelId="{4D756228-C4D4-48CF-8DEA-2E0ED59ED4CF}" type="presOf" srcId="{7D26A40F-E4D5-4E77-8BE9-AB5B92EE4385}" destId="{AAAB5719-0DB2-439E-A779-8CADE0F10A4D}" srcOrd="0" destOrd="0" presId="urn:microsoft.com/office/officeart/2005/8/layout/cycle6"/>
    <dgm:cxn modelId="{BA31D94D-1B56-4375-9502-F73F474156CA}" type="presOf" srcId="{505F2CEC-6735-458C-B15F-C6755F100CE0}" destId="{261474F1-343F-445A-BFF8-B8F3E4CDD7F6}" srcOrd="0" destOrd="0" presId="urn:microsoft.com/office/officeart/2005/8/layout/cycle6"/>
    <dgm:cxn modelId="{2E5B7114-D8B8-41EF-BB69-A3B469E09824}" type="presOf" srcId="{14AF5906-94C2-4B3B-BF14-C58C70C739DD}" destId="{1769CF01-5366-4F93-9A81-9B77F069270B}" srcOrd="0" destOrd="0" presId="urn:microsoft.com/office/officeart/2005/8/layout/cycle6"/>
    <dgm:cxn modelId="{1FF1F5C3-7BBE-4549-93A5-242A61200F88}" type="presOf" srcId="{9B2B4673-6A7A-41F7-8C59-2A1324C43295}" destId="{4D5C7CA3-A1F3-46F5-9671-69096483088E}" srcOrd="0" destOrd="0" presId="urn:microsoft.com/office/officeart/2005/8/layout/cycle6"/>
    <dgm:cxn modelId="{EDCACB6B-EAAC-4E64-AF51-1319C801F8C1}" type="presOf" srcId="{2804AE2F-85B0-40B2-AF3D-2C736A4C8128}" destId="{E62E977F-8CDA-4710-AD2C-131770AD07D2}" srcOrd="0" destOrd="0" presId="urn:microsoft.com/office/officeart/2005/8/layout/cycle6"/>
    <dgm:cxn modelId="{396AAD1D-72C5-442D-BB10-F62D99954B50}" srcId="{938E7EDB-CADB-4F62-866E-352FEE04FA84}" destId="{7D26A40F-E4D5-4E77-8BE9-AB5B92EE4385}" srcOrd="3" destOrd="0" parTransId="{83BF9F46-3963-4026-84BB-42B83EFF2EBF}" sibTransId="{90258AF2-FF09-4575-8859-6AB8EDE888EA}"/>
    <dgm:cxn modelId="{450EC3CF-E251-4FF2-B03D-F887F8B9EB7E}" type="presOf" srcId="{615F562D-F221-4424-86D8-2F6E0DB77ED8}" destId="{6435FDB5-605A-439E-845D-A328A622AA80}" srcOrd="0" destOrd="0" presId="urn:microsoft.com/office/officeart/2005/8/layout/cycle6"/>
    <dgm:cxn modelId="{53BFB898-CDD5-4309-8FDD-6D86480323F9}" type="presOf" srcId="{6B9CE2DA-1DBE-40A7-A4FA-48B9820A8216}" destId="{5565D4EB-A40F-4C7B-99D4-21EF5B29763B}" srcOrd="0" destOrd="0" presId="urn:microsoft.com/office/officeart/2005/8/layout/cycle6"/>
    <dgm:cxn modelId="{F18CEA4C-B2C5-4A64-86A7-16E93D38DDA4}" type="presOf" srcId="{70E8C577-21D0-4AA4-ACC4-73EDF05C1268}" destId="{7A1EA478-C208-48CE-9B26-B350B3753A08}" srcOrd="0" destOrd="0" presId="urn:microsoft.com/office/officeart/2005/8/layout/cycle6"/>
    <dgm:cxn modelId="{7AA81246-340A-483D-91A8-0BFDCBB3F0EE}" type="presOf" srcId="{DA8C47BD-0B98-47BA-8D00-030C78D87D72}" destId="{AFB0A4DE-F371-42DC-AC12-3E006F055955}" srcOrd="0" destOrd="0" presId="urn:microsoft.com/office/officeart/2005/8/layout/cycle6"/>
    <dgm:cxn modelId="{B9446BCF-3722-4A8A-9769-F805673E2229}" type="presOf" srcId="{D70E97FE-F63F-44D4-97E9-05FFE0EC6274}" destId="{EA5811FD-60FF-4689-B5B7-64C9261BA593}" srcOrd="0" destOrd="0" presId="urn:microsoft.com/office/officeart/2005/8/layout/cycle6"/>
    <dgm:cxn modelId="{600F5117-2CEF-4058-BCDF-433E55D955BC}" srcId="{938E7EDB-CADB-4F62-866E-352FEE04FA84}" destId="{CD7ADCAC-567B-4AAC-965F-7BF5E5055323}" srcOrd="0" destOrd="0" parTransId="{03157AA5-4B8E-4AFA-8499-D214AE7AE0DD}" sibTransId="{70E8C577-21D0-4AA4-ACC4-73EDF05C1268}"/>
    <dgm:cxn modelId="{22D431DE-E120-46F2-BB00-35FE4BDA89D4}" srcId="{938E7EDB-CADB-4F62-866E-352FEE04FA84}" destId="{14AF5906-94C2-4B3B-BF14-C58C70C739DD}" srcOrd="1" destOrd="0" parTransId="{45784554-4DCA-4528-891D-64B0A2670378}" sibTransId="{9B2B4673-6A7A-41F7-8C59-2A1324C43295}"/>
    <dgm:cxn modelId="{5EF81EC9-199D-48E8-BDCD-CB2058B5BCC9}" type="presOf" srcId="{439E698E-71B1-45B6-A796-09CD0762C1E9}" destId="{92E57236-0F8A-431B-B564-61B095EBAF0F}" srcOrd="0" destOrd="0" presId="urn:microsoft.com/office/officeart/2005/8/layout/cycle6"/>
    <dgm:cxn modelId="{DEE8226F-3357-4C07-93FA-B4CC8C74C06F}" srcId="{938E7EDB-CADB-4F62-866E-352FEE04FA84}" destId="{DA8C47BD-0B98-47BA-8D00-030C78D87D72}" srcOrd="5" destOrd="0" parTransId="{911CEF35-4946-4E6E-99F4-6AECE906B215}" sibTransId="{615F562D-F221-4424-86D8-2F6E0DB77ED8}"/>
    <dgm:cxn modelId="{D0234764-A31A-4DA2-9845-0497597A3E87}" type="presOf" srcId="{336E45E8-1236-4669-A1B5-655947B1EC2F}" destId="{423908A5-4D11-4126-9EE2-24E86A978813}" srcOrd="0" destOrd="0" presId="urn:microsoft.com/office/officeart/2005/8/layout/cycle6"/>
    <dgm:cxn modelId="{71E258CB-5D2A-4E59-AF84-25D9EF045042}" type="presOf" srcId="{CD7ADCAC-567B-4AAC-965F-7BF5E5055323}" destId="{D087068B-34D1-4954-89D2-A80CF54CD804}" srcOrd="0" destOrd="0" presId="urn:microsoft.com/office/officeart/2005/8/layout/cycle6"/>
    <dgm:cxn modelId="{AB19F70E-DA00-446C-9113-D7165283429C}" srcId="{938E7EDB-CADB-4F62-866E-352FEE04FA84}" destId="{73E8F7D9-AC95-4C8A-94A8-41942D1AE308}" srcOrd="8" destOrd="0" parTransId="{D57980F4-9FDA-48C6-9B3A-908E3A3A1D75}" sibTransId="{D70E97FE-F63F-44D4-97E9-05FFE0EC6274}"/>
    <dgm:cxn modelId="{14F3797C-4D57-478F-8856-FD4DC78809DA}" type="presOf" srcId="{90258AF2-FF09-4575-8859-6AB8EDE888EA}" destId="{60135DE7-C018-4FD8-B8A5-FE1C9EB8CCA5}" srcOrd="0" destOrd="0" presId="urn:microsoft.com/office/officeart/2005/8/layout/cycle6"/>
    <dgm:cxn modelId="{1653C67C-2AEC-4081-B2FB-E4B9E0E44447}" type="presOf" srcId="{938E7EDB-CADB-4F62-866E-352FEE04FA84}" destId="{4400EE9D-F879-4A7A-9269-3101955F0333}" srcOrd="0" destOrd="0" presId="urn:microsoft.com/office/officeart/2005/8/layout/cycle6"/>
    <dgm:cxn modelId="{396D4C21-235B-483E-B6FB-EC8617D9FE8A}" type="presOf" srcId="{73E8F7D9-AC95-4C8A-94A8-41942D1AE308}" destId="{478D4A14-2AE6-415C-9416-15EBF32CE3D2}" srcOrd="0" destOrd="0" presId="urn:microsoft.com/office/officeart/2005/8/layout/cycle6"/>
    <dgm:cxn modelId="{808AA694-BBDC-47E9-9F2D-19F77AA22EAF}" srcId="{938E7EDB-CADB-4F62-866E-352FEE04FA84}" destId="{F8D5C19C-9466-45E1-8AE9-D4C84BBBDCF2}" srcOrd="2" destOrd="0" parTransId="{47575514-80F8-4225-866D-9B7B6132138B}" sibTransId="{336E45E8-1236-4669-A1B5-655947B1EC2F}"/>
    <dgm:cxn modelId="{534AA6BE-9564-4D4C-8169-7EA676065E92}" type="presOf" srcId="{548E577C-B4FE-4FD3-935F-039D91178E1E}" destId="{004EFCCD-FB7F-414D-A3E0-0D41FAE80EF9}" srcOrd="0" destOrd="0" presId="urn:microsoft.com/office/officeart/2005/8/layout/cycle6"/>
    <dgm:cxn modelId="{2FA61FF5-CF7C-4F85-B467-5744B0583C58}" srcId="{938E7EDB-CADB-4F62-866E-352FEE04FA84}" destId="{B59754CD-EA8D-4AC4-BD8E-874D42BC6C1A}" srcOrd="7" destOrd="0" parTransId="{85F9564B-3F1E-4B18-9077-F406B2039060}" sibTransId="{439E698E-71B1-45B6-A796-09CD0762C1E9}"/>
    <dgm:cxn modelId="{32E448CA-246B-42AF-821C-057B22A39A1A}" srcId="{938E7EDB-CADB-4F62-866E-352FEE04FA84}" destId="{2804AE2F-85B0-40B2-AF3D-2C736A4C8128}" srcOrd="4" destOrd="0" parTransId="{BFC3A01A-1BED-463C-BF54-7D50FBF19FD7}" sibTransId="{505F2CEC-6735-458C-B15F-C6755F100CE0}"/>
    <dgm:cxn modelId="{97320813-2AC7-41DF-B2A7-C0A0C357E05A}" srcId="{938E7EDB-CADB-4F62-866E-352FEE04FA84}" destId="{458C31E5-F5D1-4302-9730-17F58797CB71}" srcOrd="6" destOrd="0" parTransId="{4CBC7387-ED1A-480D-9D50-5C94F10A7B2B}" sibTransId="{6ACFDBCF-EF85-4C7A-A190-69592A65ADD0}"/>
    <dgm:cxn modelId="{3B1C8BEE-BBF1-4881-8ABE-FAD4257C39FE}" type="presOf" srcId="{B59754CD-EA8D-4AC4-BD8E-874D42BC6C1A}" destId="{6D474A58-E4C5-405C-887B-7423386AA751}" srcOrd="0" destOrd="0" presId="urn:microsoft.com/office/officeart/2005/8/layout/cycle6"/>
    <dgm:cxn modelId="{C0B0AA91-1085-425F-8496-D3C019E4FB42}" type="presOf" srcId="{6ACFDBCF-EF85-4C7A-A190-69592A65ADD0}" destId="{0986942D-DA00-4ECF-9950-C1B8C5396EB3}" srcOrd="0" destOrd="0" presId="urn:microsoft.com/office/officeart/2005/8/layout/cycle6"/>
    <dgm:cxn modelId="{37FF4D47-1AC4-4B6B-9FC1-178DDBFCE380}" type="presParOf" srcId="{4400EE9D-F879-4A7A-9269-3101955F0333}" destId="{D087068B-34D1-4954-89D2-A80CF54CD804}" srcOrd="0" destOrd="0" presId="urn:microsoft.com/office/officeart/2005/8/layout/cycle6"/>
    <dgm:cxn modelId="{42ABA97B-240E-461E-B5D4-51D1A3742065}" type="presParOf" srcId="{4400EE9D-F879-4A7A-9269-3101955F0333}" destId="{77055547-712D-4D9E-9A1C-C1730D17C2E5}" srcOrd="1" destOrd="0" presId="urn:microsoft.com/office/officeart/2005/8/layout/cycle6"/>
    <dgm:cxn modelId="{A9B08537-8443-4A84-B26F-1BB640BCE2C8}" type="presParOf" srcId="{4400EE9D-F879-4A7A-9269-3101955F0333}" destId="{7A1EA478-C208-48CE-9B26-B350B3753A08}" srcOrd="2" destOrd="0" presId="urn:microsoft.com/office/officeart/2005/8/layout/cycle6"/>
    <dgm:cxn modelId="{55A333E9-A8F2-43AA-9F6E-296B02F66E68}" type="presParOf" srcId="{4400EE9D-F879-4A7A-9269-3101955F0333}" destId="{1769CF01-5366-4F93-9A81-9B77F069270B}" srcOrd="3" destOrd="0" presId="urn:microsoft.com/office/officeart/2005/8/layout/cycle6"/>
    <dgm:cxn modelId="{418C5238-4450-459F-807E-D264C7B3D3EB}" type="presParOf" srcId="{4400EE9D-F879-4A7A-9269-3101955F0333}" destId="{F8508B93-DDEB-496E-85FF-85160A29CF11}" srcOrd="4" destOrd="0" presId="urn:microsoft.com/office/officeart/2005/8/layout/cycle6"/>
    <dgm:cxn modelId="{22179368-FFEB-43A5-803B-B6145F569F4F}" type="presParOf" srcId="{4400EE9D-F879-4A7A-9269-3101955F0333}" destId="{4D5C7CA3-A1F3-46F5-9671-69096483088E}" srcOrd="5" destOrd="0" presId="urn:microsoft.com/office/officeart/2005/8/layout/cycle6"/>
    <dgm:cxn modelId="{CDA0F82C-8A33-4EA0-906B-12350B23471B}" type="presParOf" srcId="{4400EE9D-F879-4A7A-9269-3101955F0333}" destId="{9052616A-7732-4117-A82F-43AC0A876B24}" srcOrd="6" destOrd="0" presId="urn:microsoft.com/office/officeart/2005/8/layout/cycle6"/>
    <dgm:cxn modelId="{487CF4E0-C2C1-44F7-938B-6304014F782C}" type="presParOf" srcId="{4400EE9D-F879-4A7A-9269-3101955F0333}" destId="{FDC982CB-AAD4-4DE1-868E-0DDDFBB534EB}" srcOrd="7" destOrd="0" presId="urn:microsoft.com/office/officeart/2005/8/layout/cycle6"/>
    <dgm:cxn modelId="{E8FF3F92-D01C-438C-83D8-BFE6D0ABC854}" type="presParOf" srcId="{4400EE9D-F879-4A7A-9269-3101955F0333}" destId="{423908A5-4D11-4126-9EE2-24E86A978813}" srcOrd="8" destOrd="0" presId="urn:microsoft.com/office/officeart/2005/8/layout/cycle6"/>
    <dgm:cxn modelId="{25D9F5CC-C759-467B-A4F3-F1475E81CB74}" type="presParOf" srcId="{4400EE9D-F879-4A7A-9269-3101955F0333}" destId="{AAAB5719-0DB2-439E-A779-8CADE0F10A4D}" srcOrd="9" destOrd="0" presId="urn:microsoft.com/office/officeart/2005/8/layout/cycle6"/>
    <dgm:cxn modelId="{F2A9F12D-5748-45A4-8577-279DBD0BFC94}" type="presParOf" srcId="{4400EE9D-F879-4A7A-9269-3101955F0333}" destId="{E18665FF-32EE-4FDB-9BCF-B4ADA15C2568}" srcOrd="10" destOrd="0" presId="urn:microsoft.com/office/officeart/2005/8/layout/cycle6"/>
    <dgm:cxn modelId="{2D432F91-FB8F-469D-A533-799B2DA62C90}" type="presParOf" srcId="{4400EE9D-F879-4A7A-9269-3101955F0333}" destId="{60135DE7-C018-4FD8-B8A5-FE1C9EB8CCA5}" srcOrd="11" destOrd="0" presId="urn:microsoft.com/office/officeart/2005/8/layout/cycle6"/>
    <dgm:cxn modelId="{5D73A082-6B0A-4941-9517-3A5C37FECB1F}" type="presParOf" srcId="{4400EE9D-F879-4A7A-9269-3101955F0333}" destId="{E62E977F-8CDA-4710-AD2C-131770AD07D2}" srcOrd="12" destOrd="0" presId="urn:microsoft.com/office/officeart/2005/8/layout/cycle6"/>
    <dgm:cxn modelId="{3B1D440C-E146-46E0-A34E-20D3BC0B1319}" type="presParOf" srcId="{4400EE9D-F879-4A7A-9269-3101955F0333}" destId="{BEF7B58F-1A06-4DF8-BF7C-1F03FF3A120B}" srcOrd="13" destOrd="0" presId="urn:microsoft.com/office/officeart/2005/8/layout/cycle6"/>
    <dgm:cxn modelId="{DE25AA30-4445-407E-B171-8252A67E98EB}" type="presParOf" srcId="{4400EE9D-F879-4A7A-9269-3101955F0333}" destId="{261474F1-343F-445A-BFF8-B8F3E4CDD7F6}" srcOrd="14" destOrd="0" presId="urn:microsoft.com/office/officeart/2005/8/layout/cycle6"/>
    <dgm:cxn modelId="{C1EE71AE-32A0-41F2-96FB-BAF1B15C0ED1}" type="presParOf" srcId="{4400EE9D-F879-4A7A-9269-3101955F0333}" destId="{AFB0A4DE-F371-42DC-AC12-3E006F055955}" srcOrd="15" destOrd="0" presId="urn:microsoft.com/office/officeart/2005/8/layout/cycle6"/>
    <dgm:cxn modelId="{76F57EA2-E9D8-42D1-98B8-0C3AE8162D4D}" type="presParOf" srcId="{4400EE9D-F879-4A7A-9269-3101955F0333}" destId="{A3ED4567-C3A3-439C-93CC-33CD83BE1631}" srcOrd="16" destOrd="0" presId="urn:microsoft.com/office/officeart/2005/8/layout/cycle6"/>
    <dgm:cxn modelId="{BDAD6513-C738-43A6-9561-49762D5C1850}" type="presParOf" srcId="{4400EE9D-F879-4A7A-9269-3101955F0333}" destId="{6435FDB5-605A-439E-845D-A328A622AA80}" srcOrd="17" destOrd="0" presId="urn:microsoft.com/office/officeart/2005/8/layout/cycle6"/>
    <dgm:cxn modelId="{7C303B77-63B7-4A86-A844-762C27EEEA6A}" type="presParOf" srcId="{4400EE9D-F879-4A7A-9269-3101955F0333}" destId="{15105CCC-3D05-477B-9E46-8833BC94D0C2}" srcOrd="18" destOrd="0" presId="urn:microsoft.com/office/officeart/2005/8/layout/cycle6"/>
    <dgm:cxn modelId="{864EC783-6835-4CBC-B577-3D2B51214BA2}" type="presParOf" srcId="{4400EE9D-F879-4A7A-9269-3101955F0333}" destId="{924E10FF-2A4E-4CD7-B20D-93086BAF6F3C}" srcOrd="19" destOrd="0" presId="urn:microsoft.com/office/officeart/2005/8/layout/cycle6"/>
    <dgm:cxn modelId="{D386458D-9E7E-4E10-82AB-8BAC649C132B}" type="presParOf" srcId="{4400EE9D-F879-4A7A-9269-3101955F0333}" destId="{0986942D-DA00-4ECF-9950-C1B8C5396EB3}" srcOrd="20" destOrd="0" presId="urn:microsoft.com/office/officeart/2005/8/layout/cycle6"/>
    <dgm:cxn modelId="{A145040F-4660-432A-9B56-E574A4B161C8}" type="presParOf" srcId="{4400EE9D-F879-4A7A-9269-3101955F0333}" destId="{6D474A58-E4C5-405C-887B-7423386AA751}" srcOrd="21" destOrd="0" presId="urn:microsoft.com/office/officeart/2005/8/layout/cycle6"/>
    <dgm:cxn modelId="{02FF8803-7F86-408E-96D3-C933B2D144E4}" type="presParOf" srcId="{4400EE9D-F879-4A7A-9269-3101955F0333}" destId="{35CB93F4-E80C-4549-838E-DFBEE6216F79}" srcOrd="22" destOrd="0" presId="urn:microsoft.com/office/officeart/2005/8/layout/cycle6"/>
    <dgm:cxn modelId="{D28E5532-7874-46F5-B3DA-C1651EF86708}" type="presParOf" srcId="{4400EE9D-F879-4A7A-9269-3101955F0333}" destId="{92E57236-0F8A-431B-B564-61B095EBAF0F}" srcOrd="23" destOrd="0" presId="urn:microsoft.com/office/officeart/2005/8/layout/cycle6"/>
    <dgm:cxn modelId="{DE7E87AD-D1E6-4BFF-951D-F276A979D37E}" type="presParOf" srcId="{4400EE9D-F879-4A7A-9269-3101955F0333}" destId="{478D4A14-2AE6-415C-9416-15EBF32CE3D2}" srcOrd="24" destOrd="0" presId="urn:microsoft.com/office/officeart/2005/8/layout/cycle6"/>
    <dgm:cxn modelId="{D62CAE3E-8532-40E6-80B0-4045206F8F34}" type="presParOf" srcId="{4400EE9D-F879-4A7A-9269-3101955F0333}" destId="{7935C7AF-9179-44BE-9167-0468E50E303F}" srcOrd="25" destOrd="0" presId="urn:microsoft.com/office/officeart/2005/8/layout/cycle6"/>
    <dgm:cxn modelId="{3EC6758E-D84D-4970-B146-479C6FA1BA8F}" type="presParOf" srcId="{4400EE9D-F879-4A7A-9269-3101955F0333}" destId="{EA5811FD-60FF-4689-B5B7-64C9261BA593}" srcOrd="26" destOrd="0" presId="urn:microsoft.com/office/officeart/2005/8/layout/cycle6"/>
    <dgm:cxn modelId="{B244E082-31D1-43E0-92CA-84616CA68C04}" type="presParOf" srcId="{4400EE9D-F879-4A7A-9269-3101955F0333}" destId="{5565D4EB-A40F-4C7B-99D4-21EF5B29763B}" srcOrd="27" destOrd="0" presId="urn:microsoft.com/office/officeart/2005/8/layout/cycle6"/>
    <dgm:cxn modelId="{1DB505D9-DC1E-4A11-8A12-A68351E8E4E3}" type="presParOf" srcId="{4400EE9D-F879-4A7A-9269-3101955F0333}" destId="{A8FA3BC0-855E-4E49-A509-558C45214EFA}" srcOrd="28" destOrd="0" presId="urn:microsoft.com/office/officeart/2005/8/layout/cycle6"/>
    <dgm:cxn modelId="{148D1598-BF3F-4D7C-A69D-416885E9B397}" type="presParOf" srcId="{4400EE9D-F879-4A7A-9269-3101955F0333}" destId="{004EFCCD-FB7F-414D-A3E0-0D41FAE80EF9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48FC38-F08E-4EE5-AD4B-50892DA3267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9084BB-2FBF-48F9-AD8C-E253321C453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3200" dirty="0" smtClean="0"/>
            <a:t>Household</a:t>
          </a:r>
          <a:endParaRPr lang="en-US" sz="3600" dirty="0"/>
        </a:p>
      </dgm:t>
    </dgm:pt>
    <dgm:pt modelId="{6FFBCF04-C912-43C1-8045-DFAB48FB20B1}" type="parTrans" cxnId="{EE23DFC2-797F-4406-A7E4-D7359F2648DA}">
      <dgm:prSet/>
      <dgm:spPr/>
      <dgm:t>
        <a:bodyPr/>
        <a:lstStyle/>
        <a:p>
          <a:endParaRPr lang="en-US"/>
        </a:p>
      </dgm:t>
    </dgm:pt>
    <dgm:pt modelId="{04B91533-20F6-4B29-B781-04CC613EF382}" type="sibTrans" cxnId="{EE23DFC2-797F-4406-A7E4-D7359F2648DA}">
      <dgm:prSet/>
      <dgm:spPr/>
      <dgm:t>
        <a:bodyPr/>
        <a:lstStyle/>
        <a:p>
          <a:endParaRPr lang="en-US"/>
        </a:p>
      </dgm:t>
    </dgm:pt>
    <dgm:pt modelId="{F345EB1F-DB69-4735-8E94-C9721585516D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/>
            <a:t>Medicine</a:t>
          </a:r>
          <a:endParaRPr lang="en-US" b="1" dirty="0"/>
        </a:p>
      </dgm:t>
    </dgm:pt>
    <dgm:pt modelId="{0003D7C3-9527-4CE8-AB6B-B0D7EE4E78D8}" type="parTrans" cxnId="{D26A9908-C661-4F9F-B7BE-DFBC0A006BB8}">
      <dgm:prSet/>
      <dgm:spPr/>
      <dgm:t>
        <a:bodyPr/>
        <a:lstStyle/>
        <a:p>
          <a:endParaRPr lang="en-US"/>
        </a:p>
      </dgm:t>
    </dgm:pt>
    <dgm:pt modelId="{60FF8600-B5C1-45C1-8891-928A0FFDD5E9}" type="sibTrans" cxnId="{D26A9908-C661-4F9F-B7BE-DFBC0A006BB8}">
      <dgm:prSet/>
      <dgm:spPr/>
      <dgm:t>
        <a:bodyPr/>
        <a:lstStyle/>
        <a:p>
          <a:endParaRPr lang="en-US"/>
        </a:p>
      </dgm:t>
    </dgm:pt>
    <dgm:pt modelId="{F4CA6788-3CF9-42A9-814B-3DF1E618A33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 smtClean="0"/>
            <a:t>Social Work</a:t>
          </a:r>
          <a:endParaRPr lang="en-US" b="1" dirty="0"/>
        </a:p>
      </dgm:t>
    </dgm:pt>
    <dgm:pt modelId="{40E4C1F4-DC1B-4D4F-BFDC-8047DA897EB3}" type="parTrans" cxnId="{D81D8D89-E72D-4436-9CEB-648411952E00}">
      <dgm:prSet/>
      <dgm:spPr/>
      <dgm:t>
        <a:bodyPr/>
        <a:lstStyle/>
        <a:p>
          <a:endParaRPr lang="en-US"/>
        </a:p>
      </dgm:t>
    </dgm:pt>
    <dgm:pt modelId="{DCFD6316-F515-43D2-898B-82CB81BEECA3}" type="sibTrans" cxnId="{D81D8D89-E72D-4436-9CEB-648411952E00}">
      <dgm:prSet/>
      <dgm:spPr/>
      <dgm:t>
        <a:bodyPr/>
        <a:lstStyle/>
        <a:p>
          <a:endParaRPr lang="en-US"/>
        </a:p>
      </dgm:t>
    </dgm:pt>
    <dgm:pt modelId="{BAC8F212-AE96-4FCC-B0FA-70C1E622EB40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dirty="0" smtClean="0"/>
            <a:t>Nursing</a:t>
          </a:r>
          <a:endParaRPr lang="en-US" b="1" dirty="0"/>
        </a:p>
      </dgm:t>
    </dgm:pt>
    <dgm:pt modelId="{11F10FCF-C6A8-41B3-992D-C67979DA2E73}" type="parTrans" cxnId="{9083CA25-3AEF-4000-BE22-E65171032E9F}">
      <dgm:prSet/>
      <dgm:spPr/>
      <dgm:t>
        <a:bodyPr/>
        <a:lstStyle/>
        <a:p>
          <a:endParaRPr lang="en-US"/>
        </a:p>
      </dgm:t>
    </dgm:pt>
    <dgm:pt modelId="{1157FC85-55F0-43E1-BB31-D3F71A4A0593}" type="sibTrans" cxnId="{9083CA25-3AEF-4000-BE22-E65171032E9F}">
      <dgm:prSet/>
      <dgm:spPr/>
      <dgm:t>
        <a:bodyPr/>
        <a:lstStyle/>
        <a:p>
          <a:endParaRPr lang="en-US"/>
        </a:p>
      </dgm:t>
    </dgm:pt>
    <dgm:pt modelId="{0BCAA794-62EF-4612-8845-18B482ECDBDB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b="1" dirty="0" smtClean="0"/>
            <a:t>Education</a:t>
          </a:r>
          <a:endParaRPr lang="en-US" b="1" dirty="0"/>
        </a:p>
      </dgm:t>
    </dgm:pt>
    <dgm:pt modelId="{76851202-8C7B-43DD-A59D-C6F3B7182743}" type="parTrans" cxnId="{4B5BB7B0-9734-4BD9-A3F5-702DD84A2AE2}">
      <dgm:prSet/>
      <dgm:spPr/>
      <dgm:t>
        <a:bodyPr/>
        <a:lstStyle/>
        <a:p>
          <a:endParaRPr lang="en-US"/>
        </a:p>
      </dgm:t>
    </dgm:pt>
    <dgm:pt modelId="{7C9A65C7-2932-4D53-9760-0951E3A0D9B8}" type="sibTrans" cxnId="{4B5BB7B0-9734-4BD9-A3F5-702DD84A2AE2}">
      <dgm:prSet/>
      <dgm:spPr/>
      <dgm:t>
        <a:bodyPr/>
        <a:lstStyle/>
        <a:p>
          <a:endParaRPr lang="en-US"/>
        </a:p>
      </dgm:t>
    </dgm:pt>
    <dgm:pt modelId="{E741D3C5-804A-49E7-B428-EFEC3F38F79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 smtClean="0"/>
            <a:t>Public Health</a:t>
          </a:r>
          <a:endParaRPr lang="en-US" b="1" dirty="0"/>
        </a:p>
      </dgm:t>
    </dgm:pt>
    <dgm:pt modelId="{B2B85A42-D136-42EB-AC28-C5BDC1932B14}" type="parTrans" cxnId="{D178BBF3-1C98-4487-A38B-0D5D48C16D78}">
      <dgm:prSet/>
      <dgm:spPr/>
      <dgm:t>
        <a:bodyPr/>
        <a:lstStyle/>
        <a:p>
          <a:endParaRPr lang="en-US"/>
        </a:p>
      </dgm:t>
    </dgm:pt>
    <dgm:pt modelId="{B268378B-4C57-4DB0-B1C9-34D36D4210A3}" type="sibTrans" cxnId="{D178BBF3-1C98-4487-A38B-0D5D48C16D78}">
      <dgm:prSet/>
      <dgm:spPr/>
      <dgm:t>
        <a:bodyPr/>
        <a:lstStyle/>
        <a:p>
          <a:endParaRPr lang="en-US"/>
        </a:p>
      </dgm:t>
    </dgm:pt>
    <dgm:pt modelId="{9C083D94-B8B5-47D6-9F99-56524DFD38E0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b="1" dirty="0" smtClean="0"/>
            <a:t>Physician Assistant</a:t>
          </a:r>
          <a:endParaRPr lang="en-US" b="1" dirty="0"/>
        </a:p>
      </dgm:t>
    </dgm:pt>
    <dgm:pt modelId="{F3435AAE-A425-46FB-A6F5-BA51FDBD7DA3}" type="parTrans" cxnId="{840A4AF2-BBB9-43AD-8534-58385B8F6EFA}">
      <dgm:prSet/>
      <dgm:spPr/>
      <dgm:t>
        <a:bodyPr/>
        <a:lstStyle/>
        <a:p>
          <a:endParaRPr lang="en-US"/>
        </a:p>
      </dgm:t>
    </dgm:pt>
    <dgm:pt modelId="{AD80B3E0-986B-484C-8788-A0FE30566FE5}" type="sibTrans" cxnId="{840A4AF2-BBB9-43AD-8534-58385B8F6EFA}">
      <dgm:prSet/>
      <dgm:spPr/>
      <dgm:t>
        <a:bodyPr/>
        <a:lstStyle/>
        <a:p>
          <a:endParaRPr lang="en-US"/>
        </a:p>
      </dgm:t>
    </dgm:pt>
    <dgm:pt modelId="{620DB682-3FAD-46A7-B087-A5F63AD34156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dirty="0" smtClean="0"/>
            <a:t>Law</a:t>
          </a:r>
          <a:endParaRPr lang="en-US" b="1" dirty="0"/>
        </a:p>
      </dgm:t>
    </dgm:pt>
    <dgm:pt modelId="{7B9C7240-4A50-4C1E-AC68-6D41888B5207}" type="parTrans" cxnId="{9C9AA616-4B3A-4729-A8B9-DCB3873855B4}">
      <dgm:prSet/>
      <dgm:spPr/>
      <dgm:t>
        <a:bodyPr/>
        <a:lstStyle/>
        <a:p>
          <a:endParaRPr lang="en-US"/>
        </a:p>
      </dgm:t>
    </dgm:pt>
    <dgm:pt modelId="{2A584ED9-70AB-4999-97F2-38343F16B081}" type="sibTrans" cxnId="{9C9AA616-4B3A-4729-A8B9-DCB3873855B4}">
      <dgm:prSet/>
      <dgm:spPr/>
      <dgm:t>
        <a:bodyPr/>
        <a:lstStyle/>
        <a:p>
          <a:endParaRPr lang="en-US"/>
        </a:p>
      </dgm:t>
    </dgm:pt>
    <dgm:pt modelId="{7C280121-ED49-4C81-9327-A1C408FCEB2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 smtClean="0"/>
            <a:t>Outreach</a:t>
          </a:r>
          <a:endParaRPr lang="en-US" b="1" dirty="0"/>
        </a:p>
      </dgm:t>
    </dgm:pt>
    <dgm:pt modelId="{53D05F1E-C757-4013-94DA-9D8E8CFD1165}" type="parTrans" cxnId="{A2D30DC0-5D6D-4B77-9A04-D991F18AE17C}">
      <dgm:prSet/>
      <dgm:spPr/>
      <dgm:t>
        <a:bodyPr/>
        <a:lstStyle/>
        <a:p>
          <a:endParaRPr lang="en-US"/>
        </a:p>
      </dgm:t>
    </dgm:pt>
    <dgm:pt modelId="{4FAF2468-8EBE-4C3D-97A1-C86D6A756AC6}" type="sibTrans" cxnId="{A2D30DC0-5D6D-4B77-9A04-D991F18AE17C}">
      <dgm:prSet/>
      <dgm:spPr/>
      <dgm:t>
        <a:bodyPr/>
        <a:lstStyle/>
        <a:p>
          <a:endParaRPr lang="en-US"/>
        </a:p>
      </dgm:t>
    </dgm:pt>
    <dgm:pt modelId="{16B6BD2A-42B0-4C08-8DE9-6055D6835F44}" type="pres">
      <dgm:prSet presAssocID="{BF48FC38-F08E-4EE5-AD4B-50892DA326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A317C2-F9A0-4162-A431-68A646123273}" type="pres">
      <dgm:prSet presAssocID="{BF48FC38-F08E-4EE5-AD4B-50892DA3267C}" presName="radial" presStyleCnt="0">
        <dgm:presLayoutVars>
          <dgm:animLvl val="ctr"/>
        </dgm:presLayoutVars>
      </dgm:prSet>
      <dgm:spPr/>
    </dgm:pt>
    <dgm:pt modelId="{B2767D40-835C-47F8-A9EF-6689A742EA26}" type="pres">
      <dgm:prSet presAssocID="{D79084BB-2FBF-48F9-AD8C-E253321C453C}" presName="centerShape" presStyleLbl="vennNode1" presStyleIdx="0" presStyleCnt="9" custScaleX="111339" custScaleY="112676" custLinFactNeighborY="-1145"/>
      <dgm:spPr/>
      <dgm:t>
        <a:bodyPr/>
        <a:lstStyle/>
        <a:p>
          <a:endParaRPr lang="en-US"/>
        </a:p>
      </dgm:t>
    </dgm:pt>
    <dgm:pt modelId="{2ACB0398-8A0B-4D49-9D88-67376A6D96B2}" type="pres">
      <dgm:prSet presAssocID="{F345EB1F-DB69-4735-8E94-C9721585516D}" presName="node" presStyleLbl="vennNode1" presStyleIdx="1" presStyleCnt="9" custScaleX="111339" custScaleY="11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4177B-8D4D-407B-B3FF-37DA8B5420A0}" type="pres">
      <dgm:prSet presAssocID="{F4CA6788-3CF9-42A9-814B-3DF1E618A339}" presName="node" presStyleLbl="vennNode1" presStyleIdx="2" presStyleCnt="9" custScaleX="111339" custScaleY="11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81272-9429-4E0F-8E17-0842D2853F54}" type="pres">
      <dgm:prSet presAssocID="{BAC8F212-AE96-4FCC-B0FA-70C1E622EB40}" presName="node" presStyleLbl="vennNode1" presStyleIdx="3" presStyleCnt="9" custScaleX="111339" custScaleY="11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DCBAE-5A80-41D8-85A6-4E6C54172D93}" type="pres">
      <dgm:prSet presAssocID="{0BCAA794-62EF-4612-8845-18B482ECDBDB}" presName="node" presStyleLbl="vennNode1" presStyleIdx="4" presStyleCnt="9" custScaleX="111339" custScaleY="11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C6D8F-635F-4EC5-AAB8-8259CFFBD0C2}" type="pres">
      <dgm:prSet presAssocID="{E741D3C5-804A-49E7-B428-EFEC3F38F799}" presName="node" presStyleLbl="vennNode1" presStyleIdx="5" presStyleCnt="9" custScaleX="111339" custScaleY="11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D1376-380D-4354-9E11-A9D10BEA2818}" type="pres">
      <dgm:prSet presAssocID="{9C083D94-B8B5-47D6-9F99-56524DFD38E0}" presName="node" presStyleLbl="vennNode1" presStyleIdx="6" presStyleCnt="9" custScaleX="111339" custScaleY="11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BDDF4-A310-4685-BE62-C408C5738CBB}" type="pres">
      <dgm:prSet presAssocID="{620DB682-3FAD-46A7-B087-A5F63AD34156}" presName="node" presStyleLbl="vennNode1" presStyleIdx="7" presStyleCnt="9" custScaleX="111339" custScaleY="11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D8E3-956A-4AB1-99E4-C129CB2CFE6C}" type="pres">
      <dgm:prSet presAssocID="{7C280121-ED49-4C81-9327-A1C408FCEB29}" presName="node" presStyleLbl="vennNode1" presStyleIdx="8" presStyleCnt="9" custScaleX="111339" custScaleY="11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2D7264-6AE5-4F96-A0CF-6A53AD4C5355}" type="presOf" srcId="{7C280121-ED49-4C81-9327-A1C408FCEB29}" destId="{4B85D8E3-956A-4AB1-99E4-C129CB2CFE6C}" srcOrd="0" destOrd="0" presId="urn:microsoft.com/office/officeart/2005/8/layout/radial3"/>
    <dgm:cxn modelId="{9C9AA616-4B3A-4729-A8B9-DCB3873855B4}" srcId="{D79084BB-2FBF-48F9-AD8C-E253321C453C}" destId="{620DB682-3FAD-46A7-B087-A5F63AD34156}" srcOrd="6" destOrd="0" parTransId="{7B9C7240-4A50-4C1E-AC68-6D41888B5207}" sibTransId="{2A584ED9-70AB-4999-97F2-38343F16B081}"/>
    <dgm:cxn modelId="{4B5BB7B0-9734-4BD9-A3F5-702DD84A2AE2}" srcId="{D79084BB-2FBF-48F9-AD8C-E253321C453C}" destId="{0BCAA794-62EF-4612-8845-18B482ECDBDB}" srcOrd="3" destOrd="0" parTransId="{76851202-8C7B-43DD-A59D-C6F3B7182743}" sibTransId="{7C9A65C7-2932-4D53-9760-0951E3A0D9B8}"/>
    <dgm:cxn modelId="{59BE4F9E-2DF3-4EF3-9E88-84EACCA5FAE1}" type="presOf" srcId="{BF48FC38-F08E-4EE5-AD4B-50892DA3267C}" destId="{16B6BD2A-42B0-4C08-8DE9-6055D6835F44}" srcOrd="0" destOrd="0" presId="urn:microsoft.com/office/officeart/2005/8/layout/radial3"/>
    <dgm:cxn modelId="{EE23DFC2-797F-4406-A7E4-D7359F2648DA}" srcId="{BF48FC38-F08E-4EE5-AD4B-50892DA3267C}" destId="{D79084BB-2FBF-48F9-AD8C-E253321C453C}" srcOrd="0" destOrd="0" parTransId="{6FFBCF04-C912-43C1-8045-DFAB48FB20B1}" sibTransId="{04B91533-20F6-4B29-B781-04CC613EF382}"/>
    <dgm:cxn modelId="{D81D8D89-E72D-4436-9CEB-648411952E00}" srcId="{D79084BB-2FBF-48F9-AD8C-E253321C453C}" destId="{F4CA6788-3CF9-42A9-814B-3DF1E618A339}" srcOrd="1" destOrd="0" parTransId="{40E4C1F4-DC1B-4D4F-BFDC-8047DA897EB3}" sibTransId="{DCFD6316-F515-43D2-898B-82CB81BEECA3}"/>
    <dgm:cxn modelId="{691B0FA8-F73B-4191-A9A8-CCBF203641D3}" type="presOf" srcId="{E741D3C5-804A-49E7-B428-EFEC3F38F799}" destId="{17AC6D8F-635F-4EC5-AAB8-8259CFFBD0C2}" srcOrd="0" destOrd="0" presId="urn:microsoft.com/office/officeart/2005/8/layout/radial3"/>
    <dgm:cxn modelId="{D178BBF3-1C98-4487-A38B-0D5D48C16D78}" srcId="{D79084BB-2FBF-48F9-AD8C-E253321C453C}" destId="{E741D3C5-804A-49E7-B428-EFEC3F38F799}" srcOrd="4" destOrd="0" parTransId="{B2B85A42-D136-42EB-AC28-C5BDC1932B14}" sibTransId="{B268378B-4C57-4DB0-B1C9-34D36D4210A3}"/>
    <dgm:cxn modelId="{A2D30DC0-5D6D-4B77-9A04-D991F18AE17C}" srcId="{D79084BB-2FBF-48F9-AD8C-E253321C453C}" destId="{7C280121-ED49-4C81-9327-A1C408FCEB29}" srcOrd="7" destOrd="0" parTransId="{53D05F1E-C757-4013-94DA-9D8E8CFD1165}" sibTransId="{4FAF2468-8EBE-4C3D-97A1-C86D6A756AC6}"/>
    <dgm:cxn modelId="{BA973615-0150-4F87-8656-B2C9B251EA2C}" type="presOf" srcId="{D79084BB-2FBF-48F9-AD8C-E253321C453C}" destId="{B2767D40-835C-47F8-A9EF-6689A742EA26}" srcOrd="0" destOrd="0" presId="urn:microsoft.com/office/officeart/2005/8/layout/radial3"/>
    <dgm:cxn modelId="{94E24283-3999-4063-BD97-3BD7EDE48DD3}" type="presOf" srcId="{BAC8F212-AE96-4FCC-B0FA-70C1E622EB40}" destId="{A6D81272-9429-4E0F-8E17-0842D2853F54}" srcOrd="0" destOrd="0" presId="urn:microsoft.com/office/officeart/2005/8/layout/radial3"/>
    <dgm:cxn modelId="{840A4AF2-BBB9-43AD-8534-58385B8F6EFA}" srcId="{D79084BB-2FBF-48F9-AD8C-E253321C453C}" destId="{9C083D94-B8B5-47D6-9F99-56524DFD38E0}" srcOrd="5" destOrd="0" parTransId="{F3435AAE-A425-46FB-A6F5-BA51FDBD7DA3}" sibTransId="{AD80B3E0-986B-484C-8788-A0FE30566FE5}"/>
    <dgm:cxn modelId="{5F688A55-7405-4D7F-9F82-9AAF1E1B8D71}" type="presOf" srcId="{F345EB1F-DB69-4735-8E94-C9721585516D}" destId="{2ACB0398-8A0B-4D49-9D88-67376A6D96B2}" srcOrd="0" destOrd="0" presId="urn:microsoft.com/office/officeart/2005/8/layout/radial3"/>
    <dgm:cxn modelId="{E6918A8F-9EB3-40F2-8ED4-B850CC9CCB91}" type="presOf" srcId="{620DB682-3FAD-46A7-B087-A5F63AD34156}" destId="{49BBDDF4-A310-4685-BE62-C408C5738CBB}" srcOrd="0" destOrd="0" presId="urn:microsoft.com/office/officeart/2005/8/layout/radial3"/>
    <dgm:cxn modelId="{3E4DEC05-0DD4-4A05-846D-2B9CA509E4CA}" type="presOf" srcId="{9C083D94-B8B5-47D6-9F99-56524DFD38E0}" destId="{03DD1376-380D-4354-9E11-A9D10BEA2818}" srcOrd="0" destOrd="0" presId="urn:microsoft.com/office/officeart/2005/8/layout/radial3"/>
    <dgm:cxn modelId="{3F362029-CE1E-4F24-865E-F228A6CDF415}" type="presOf" srcId="{F4CA6788-3CF9-42A9-814B-3DF1E618A339}" destId="{9CF4177B-8D4D-407B-B3FF-37DA8B5420A0}" srcOrd="0" destOrd="0" presId="urn:microsoft.com/office/officeart/2005/8/layout/radial3"/>
    <dgm:cxn modelId="{B06A286F-909C-489E-9413-6338915E9406}" type="presOf" srcId="{0BCAA794-62EF-4612-8845-18B482ECDBDB}" destId="{D65DCBAE-5A80-41D8-85A6-4E6C54172D93}" srcOrd="0" destOrd="0" presId="urn:microsoft.com/office/officeart/2005/8/layout/radial3"/>
    <dgm:cxn modelId="{D26A9908-C661-4F9F-B7BE-DFBC0A006BB8}" srcId="{D79084BB-2FBF-48F9-AD8C-E253321C453C}" destId="{F345EB1F-DB69-4735-8E94-C9721585516D}" srcOrd="0" destOrd="0" parTransId="{0003D7C3-9527-4CE8-AB6B-B0D7EE4E78D8}" sibTransId="{60FF8600-B5C1-45C1-8891-928A0FFDD5E9}"/>
    <dgm:cxn modelId="{9083CA25-3AEF-4000-BE22-E65171032E9F}" srcId="{D79084BB-2FBF-48F9-AD8C-E253321C453C}" destId="{BAC8F212-AE96-4FCC-B0FA-70C1E622EB40}" srcOrd="2" destOrd="0" parTransId="{11F10FCF-C6A8-41B3-992D-C67979DA2E73}" sibTransId="{1157FC85-55F0-43E1-BB31-D3F71A4A0593}"/>
    <dgm:cxn modelId="{3CC777F4-EA7C-4422-B8A1-94285FF758BD}" type="presParOf" srcId="{16B6BD2A-42B0-4C08-8DE9-6055D6835F44}" destId="{F3A317C2-F9A0-4162-A431-68A646123273}" srcOrd="0" destOrd="0" presId="urn:microsoft.com/office/officeart/2005/8/layout/radial3"/>
    <dgm:cxn modelId="{025DE80E-479F-4DFC-933D-BBF428E7847C}" type="presParOf" srcId="{F3A317C2-F9A0-4162-A431-68A646123273}" destId="{B2767D40-835C-47F8-A9EF-6689A742EA26}" srcOrd="0" destOrd="0" presId="urn:microsoft.com/office/officeart/2005/8/layout/radial3"/>
    <dgm:cxn modelId="{FEA104EB-3B4D-4DBE-88B7-4D9F022CBCC0}" type="presParOf" srcId="{F3A317C2-F9A0-4162-A431-68A646123273}" destId="{2ACB0398-8A0B-4D49-9D88-67376A6D96B2}" srcOrd="1" destOrd="0" presId="urn:microsoft.com/office/officeart/2005/8/layout/radial3"/>
    <dgm:cxn modelId="{70E13D0F-2976-48B8-9E1E-B1D231C086F4}" type="presParOf" srcId="{F3A317C2-F9A0-4162-A431-68A646123273}" destId="{9CF4177B-8D4D-407B-B3FF-37DA8B5420A0}" srcOrd="2" destOrd="0" presId="urn:microsoft.com/office/officeart/2005/8/layout/radial3"/>
    <dgm:cxn modelId="{2021F7F7-5DB4-422B-8ABD-0ADB2974FA9D}" type="presParOf" srcId="{F3A317C2-F9A0-4162-A431-68A646123273}" destId="{A6D81272-9429-4E0F-8E17-0842D2853F54}" srcOrd="3" destOrd="0" presId="urn:microsoft.com/office/officeart/2005/8/layout/radial3"/>
    <dgm:cxn modelId="{6AC0E0A9-F48D-4E4C-8C87-28EA5D5B4F89}" type="presParOf" srcId="{F3A317C2-F9A0-4162-A431-68A646123273}" destId="{D65DCBAE-5A80-41D8-85A6-4E6C54172D93}" srcOrd="4" destOrd="0" presId="urn:microsoft.com/office/officeart/2005/8/layout/radial3"/>
    <dgm:cxn modelId="{18D347E9-3D7D-42D0-BE0D-2FF1F76DD0A6}" type="presParOf" srcId="{F3A317C2-F9A0-4162-A431-68A646123273}" destId="{17AC6D8F-635F-4EC5-AAB8-8259CFFBD0C2}" srcOrd="5" destOrd="0" presId="urn:microsoft.com/office/officeart/2005/8/layout/radial3"/>
    <dgm:cxn modelId="{2C1B4E88-280F-4C7F-BBA2-18037CB443F2}" type="presParOf" srcId="{F3A317C2-F9A0-4162-A431-68A646123273}" destId="{03DD1376-380D-4354-9E11-A9D10BEA2818}" srcOrd="6" destOrd="0" presId="urn:microsoft.com/office/officeart/2005/8/layout/radial3"/>
    <dgm:cxn modelId="{2A310F1B-AEA0-48B0-89E9-9CDD7BCED857}" type="presParOf" srcId="{F3A317C2-F9A0-4162-A431-68A646123273}" destId="{49BBDDF4-A310-4685-BE62-C408C5738CBB}" srcOrd="7" destOrd="0" presId="urn:microsoft.com/office/officeart/2005/8/layout/radial3"/>
    <dgm:cxn modelId="{AC9D039A-2968-42DC-A522-0F8CA0423CDF}" type="presParOf" srcId="{F3A317C2-F9A0-4162-A431-68A646123273}" destId="{4B85D8E3-956A-4AB1-99E4-C129CB2CFE6C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48FC38-F08E-4EE5-AD4B-50892DA3267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9084BB-2FBF-48F9-AD8C-E253321C453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3200" dirty="0" smtClean="0"/>
            <a:t>Household</a:t>
          </a:r>
          <a:endParaRPr lang="en-US" sz="3600" dirty="0"/>
        </a:p>
      </dgm:t>
    </dgm:pt>
    <dgm:pt modelId="{6FFBCF04-C912-43C1-8045-DFAB48FB20B1}" type="parTrans" cxnId="{EE23DFC2-797F-4406-A7E4-D7359F2648DA}">
      <dgm:prSet/>
      <dgm:spPr/>
      <dgm:t>
        <a:bodyPr/>
        <a:lstStyle/>
        <a:p>
          <a:endParaRPr lang="en-US"/>
        </a:p>
      </dgm:t>
    </dgm:pt>
    <dgm:pt modelId="{04B91533-20F6-4B29-B781-04CC613EF382}" type="sibTrans" cxnId="{EE23DFC2-797F-4406-A7E4-D7359F2648DA}">
      <dgm:prSet/>
      <dgm:spPr/>
      <dgm:t>
        <a:bodyPr/>
        <a:lstStyle/>
        <a:p>
          <a:endParaRPr lang="en-US"/>
        </a:p>
      </dgm:t>
    </dgm:pt>
    <dgm:pt modelId="{F345EB1F-DB69-4735-8E94-C9721585516D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/>
            <a:t>Medical</a:t>
          </a:r>
          <a:endParaRPr lang="en-US" b="1" dirty="0"/>
        </a:p>
      </dgm:t>
    </dgm:pt>
    <dgm:pt modelId="{0003D7C3-9527-4CE8-AB6B-B0D7EE4E78D8}" type="parTrans" cxnId="{D26A9908-C661-4F9F-B7BE-DFBC0A006BB8}">
      <dgm:prSet/>
      <dgm:spPr/>
      <dgm:t>
        <a:bodyPr/>
        <a:lstStyle/>
        <a:p>
          <a:endParaRPr lang="en-US"/>
        </a:p>
      </dgm:t>
    </dgm:pt>
    <dgm:pt modelId="{60FF8600-B5C1-45C1-8891-928A0FFDD5E9}" type="sibTrans" cxnId="{D26A9908-C661-4F9F-B7BE-DFBC0A006BB8}">
      <dgm:prSet/>
      <dgm:spPr/>
      <dgm:t>
        <a:bodyPr/>
        <a:lstStyle/>
        <a:p>
          <a:endParaRPr lang="en-US"/>
        </a:p>
      </dgm:t>
    </dgm:pt>
    <dgm:pt modelId="{F4CA6788-3CF9-42A9-814B-3DF1E618A33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 smtClean="0"/>
            <a:t>Behavioral</a:t>
          </a:r>
          <a:endParaRPr lang="en-US" b="1" dirty="0"/>
        </a:p>
      </dgm:t>
    </dgm:pt>
    <dgm:pt modelId="{40E4C1F4-DC1B-4D4F-BFDC-8047DA897EB3}" type="parTrans" cxnId="{D81D8D89-E72D-4436-9CEB-648411952E00}">
      <dgm:prSet/>
      <dgm:spPr/>
      <dgm:t>
        <a:bodyPr/>
        <a:lstStyle/>
        <a:p>
          <a:endParaRPr lang="en-US"/>
        </a:p>
      </dgm:t>
    </dgm:pt>
    <dgm:pt modelId="{DCFD6316-F515-43D2-898B-82CB81BEECA3}" type="sibTrans" cxnId="{D81D8D89-E72D-4436-9CEB-648411952E00}">
      <dgm:prSet/>
      <dgm:spPr/>
      <dgm:t>
        <a:bodyPr/>
        <a:lstStyle/>
        <a:p>
          <a:endParaRPr lang="en-US"/>
        </a:p>
      </dgm:t>
    </dgm:pt>
    <dgm:pt modelId="{BAC8F212-AE96-4FCC-B0FA-70C1E622EB40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dirty="0" smtClean="0"/>
            <a:t>Legal</a:t>
          </a:r>
          <a:endParaRPr lang="en-US" b="1" dirty="0"/>
        </a:p>
      </dgm:t>
    </dgm:pt>
    <dgm:pt modelId="{11F10FCF-C6A8-41B3-992D-C67979DA2E73}" type="parTrans" cxnId="{9083CA25-3AEF-4000-BE22-E65171032E9F}">
      <dgm:prSet/>
      <dgm:spPr/>
      <dgm:t>
        <a:bodyPr/>
        <a:lstStyle/>
        <a:p>
          <a:endParaRPr lang="en-US"/>
        </a:p>
      </dgm:t>
    </dgm:pt>
    <dgm:pt modelId="{1157FC85-55F0-43E1-BB31-D3F71A4A0593}" type="sibTrans" cxnId="{9083CA25-3AEF-4000-BE22-E65171032E9F}">
      <dgm:prSet/>
      <dgm:spPr/>
      <dgm:t>
        <a:bodyPr/>
        <a:lstStyle/>
        <a:p>
          <a:endParaRPr lang="en-US"/>
        </a:p>
      </dgm:t>
    </dgm:pt>
    <dgm:pt modelId="{0BCAA794-62EF-4612-8845-18B482ECDBDB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b="1" dirty="0" smtClean="0"/>
            <a:t>Educational</a:t>
          </a:r>
          <a:endParaRPr lang="en-US" b="1" dirty="0"/>
        </a:p>
      </dgm:t>
    </dgm:pt>
    <dgm:pt modelId="{76851202-8C7B-43DD-A59D-C6F3B7182743}" type="parTrans" cxnId="{4B5BB7B0-9734-4BD9-A3F5-702DD84A2AE2}">
      <dgm:prSet/>
      <dgm:spPr/>
      <dgm:t>
        <a:bodyPr/>
        <a:lstStyle/>
        <a:p>
          <a:endParaRPr lang="en-US"/>
        </a:p>
      </dgm:t>
    </dgm:pt>
    <dgm:pt modelId="{7C9A65C7-2932-4D53-9760-0951E3A0D9B8}" type="sibTrans" cxnId="{4B5BB7B0-9734-4BD9-A3F5-702DD84A2AE2}">
      <dgm:prSet/>
      <dgm:spPr/>
      <dgm:t>
        <a:bodyPr/>
        <a:lstStyle/>
        <a:p>
          <a:endParaRPr lang="en-US"/>
        </a:p>
      </dgm:t>
    </dgm:pt>
    <dgm:pt modelId="{620DB682-3FAD-46A7-B087-A5F63AD34156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dirty="0" smtClean="0"/>
            <a:t>Social</a:t>
          </a:r>
          <a:endParaRPr lang="en-US" b="1" dirty="0"/>
        </a:p>
      </dgm:t>
    </dgm:pt>
    <dgm:pt modelId="{7B9C7240-4A50-4C1E-AC68-6D41888B5207}" type="parTrans" cxnId="{9C9AA616-4B3A-4729-A8B9-DCB3873855B4}">
      <dgm:prSet/>
      <dgm:spPr/>
      <dgm:t>
        <a:bodyPr/>
        <a:lstStyle/>
        <a:p>
          <a:endParaRPr lang="en-US"/>
        </a:p>
      </dgm:t>
    </dgm:pt>
    <dgm:pt modelId="{2A584ED9-70AB-4999-97F2-38343F16B081}" type="sibTrans" cxnId="{9C9AA616-4B3A-4729-A8B9-DCB3873855B4}">
      <dgm:prSet/>
      <dgm:spPr/>
      <dgm:t>
        <a:bodyPr/>
        <a:lstStyle/>
        <a:p>
          <a:endParaRPr lang="en-US"/>
        </a:p>
      </dgm:t>
    </dgm:pt>
    <dgm:pt modelId="{16B6BD2A-42B0-4C08-8DE9-6055D6835F44}" type="pres">
      <dgm:prSet presAssocID="{BF48FC38-F08E-4EE5-AD4B-50892DA326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A317C2-F9A0-4162-A431-68A646123273}" type="pres">
      <dgm:prSet presAssocID="{BF48FC38-F08E-4EE5-AD4B-50892DA3267C}" presName="radial" presStyleCnt="0">
        <dgm:presLayoutVars>
          <dgm:animLvl val="ctr"/>
        </dgm:presLayoutVars>
      </dgm:prSet>
      <dgm:spPr/>
    </dgm:pt>
    <dgm:pt modelId="{B2767D40-835C-47F8-A9EF-6689A742EA26}" type="pres">
      <dgm:prSet presAssocID="{D79084BB-2FBF-48F9-AD8C-E253321C453C}" presName="centerShape" presStyleLbl="vennNode1" presStyleIdx="0" presStyleCnt="6" custScaleX="111339" custScaleY="112676" custLinFactNeighborY="-1145"/>
      <dgm:spPr/>
      <dgm:t>
        <a:bodyPr/>
        <a:lstStyle/>
        <a:p>
          <a:endParaRPr lang="en-US"/>
        </a:p>
      </dgm:t>
    </dgm:pt>
    <dgm:pt modelId="{2ACB0398-8A0B-4D49-9D88-67376A6D96B2}" type="pres">
      <dgm:prSet presAssocID="{F345EB1F-DB69-4735-8E94-C9721585516D}" presName="node" presStyleLbl="vennNode1" presStyleIdx="1" presStyleCnt="6" custScaleX="111339" custScaleY="11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4177B-8D4D-407B-B3FF-37DA8B5420A0}" type="pres">
      <dgm:prSet presAssocID="{F4CA6788-3CF9-42A9-814B-3DF1E618A339}" presName="node" presStyleLbl="vennNode1" presStyleIdx="2" presStyleCnt="6" custScaleX="111339" custScaleY="11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81272-9429-4E0F-8E17-0842D2853F54}" type="pres">
      <dgm:prSet presAssocID="{BAC8F212-AE96-4FCC-B0FA-70C1E622EB40}" presName="node" presStyleLbl="vennNode1" presStyleIdx="3" presStyleCnt="6" custScaleX="111339" custScaleY="11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DCBAE-5A80-41D8-85A6-4E6C54172D93}" type="pres">
      <dgm:prSet presAssocID="{0BCAA794-62EF-4612-8845-18B482ECDBDB}" presName="node" presStyleLbl="vennNode1" presStyleIdx="4" presStyleCnt="6" custScaleX="111339" custScaleY="11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BDDF4-A310-4685-BE62-C408C5738CBB}" type="pres">
      <dgm:prSet presAssocID="{620DB682-3FAD-46A7-B087-A5F63AD34156}" presName="node" presStyleLbl="vennNode1" presStyleIdx="5" presStyleCnt="6" custScaleX="111339" custScaleY="11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F66DE-2552-4437-8E92-490CF7FCC805}" type="presOf" srcId="{620DB682-3FAD-46A7-B087-A5F63AD34156}" destId="{49BBDDF4-A310-4685-BE62-C408C5738CBB}" srcOrd="0" destOrd="0" presId="urn:microsoft.com/office/officeart/2005/8/layout/radial3"/>
    <dgm:cxn modelId="{24B0A5C5-BD6D-475D-8E90-F5C97A7597B0}" type="presOf" srcId="{F345EB1F-DB69-4735-8E94-C9721585516D}" destId="{2ACB0398-8A0B-4D49-9D88-67376A6D96B2}" srcOrd="0" destOrd="0" presId="urn:microsoft.com/office/officeart/2005/8/layout/radial3"/>
    <dgm:cxn modelId="{CD870B66-784F-437F-BAE9-5A13EC90FE7B}" type="presOf" srcId="{D79084BB-2FBF-48F9-AD8C-E253321C453C}" destId="{B2767D40-835C-47F8-A9EF-6689A742EA26}" srcOrd="0" destOrd="0" presId="urn:microsoft.com/office/officeart/2005/8/layout/radial3"/>
    <dgm:cxn modelId="{EE23DFC2-797F-4406-A7E4-D7359F2648DA}" srcId="{BF48FC38-F08E-4EE5-AD4B-50892DA3267C}" destId="{D79084BB-2FBF-48F9-AD8C-E253321C453C}" srcOrd="0" destOrd="0" parTransId="{6FFBCF04-C912-43C1-8045-DFAB48FB20B1}" sibTransId="{04B91533-20F6-4B29-B781-04CC613EF382}"/>
    <dgm:cxn modelId="{D26A9908-C661-4F9F-B7BE-DFBC0A006BB8}" srcId="{D79084BB-2FBF-48F9-AD8C-E253321C453C}" destId="{F345EB1F-DB69-4735-8E94-C9721585516D}" srcOrd="0" destOrd="0" parTransId="{0003D7C3-9527-4CE8-AB6B-B0D7EE4E78D8}" sibTransId="{60FF8600-B5C1-45C1-8891-928A0FFDD5E9}"/>
    <dgm:cxn modelId="{D4B5611C-817C-4689-AA17-CAD6E4842814}" type="presOf" srcId="{0BCAA794-62EF-4612-8845-18B482ECDBDB}" destId="{D65DCBAE-5A80-41D8-85A6-4E6C54172D93}" srcOrd="0" destOrd="0" presId="urn:microsoft.com/office/officeart/2005/8/layout/radial3"/>
    <dgm:cxn modelId="{4B5BB7B0-9734-4BD9-A3F5-702DD84A2AE2}" srcId="{D79084BB-2FBF-48F9-AD8C-E253321C453C}" destId="{0BCAA794-62EF-4612-8845-18B482ECDBDB}" srcOrd="3" destOrd="0" parTransId="{76851202-8C7B-43DD-A59D-C6F3B7182743}" sibTransId="{7C9A65C7-2932-4D53-9760-0951E3A0D9B8}"/>
    <dgm:cxn modelId="{77820C34-31C3-47A5-9CD9-751930EF681B}" type="presOf" srcId="{BAC8F212-AE96-4FCC-B0FA-70C1E622EB40}" destId="{A6D81272-9429-4E0F-8E17-0842D2853F54}" srcOrd="0" destOrd="0" presId="urn:microsoft.com/office/officeart/2005/8/layout/radial3"/>
    <dgm:cxn modelId="{9C9AA616-4B3A-4729-A8B9-DCB3873855B4}" srcId="{D79084BB-2FBF-48F9-AD8C-E253321C453C}" destId="{620DB682-3FAD-46A7-B087-A5F63AD34156}" srcOrd="4" destOrd="0" parTransId="{7B9C7240-4A50-4C1E-AC68-6D41888B5207}" sibTransId="{2A584ED9-70AB-4999-97F2-38343F16B081}"/>
    <dgm:cxn modelId="{1946981F-966A-4083-981C-B451DEC1BB13}" type="presOf" srcId="{BF48FC38-F08E-4EE5-AD4B-50892DA3267C}" destId="{16B6BD2A-42B0-4C08-8DE9-6055D6835F44}" srcOrd="0" destOrd="0" presId="urn:microsoft.com/office/officeart/2005/8/layout/radial3"/>
    <dgm:cxn modelId="{9083CA25-3AEF-4000-BE22-E65171032E9F}" srcId="{D79084BB-2FBF-48F9-AD8C-E253321C453C}" destId="{BAC8F212-AE96-4FCC-B0FA-70C1E622EB40}" srcOrd="2" destOrd="0" parTransId="{11F10FCF-C6A8-41B3-992D-C67979DA2E73}" sibTransId="{1157FC85-55F0-43E1-BB31-D3F71A4A0593}"/>
    <dgm:cxn modelId="{267451D8-12A1-489A-9BAA-8766466F5922}" type="presOf" srcId="{F4CA6788-3CF9-42A9-814B-3DF1E618A339}" destId="{9CF4177B-8D4D-407B-B3FF-37DA8B5420A0}" srcOrd="0" destOrd="0" presId="urn:microsoft.com/office/officeart/2005/8/layout/radial3"/>
    <dgm:cxn modelId="{D81D8D89-E72D-4436-9CEB-648411952E00}" srcId="{D79084BB-2FBF-48F9-AD8C-E253321C453C}" destId="{F4CA6788-3CF9-42A9-814B-3DF1E618A339}" srcOrd="1" destOrd="0" parTransId="{40E4C1F4-DC1B-4D4F-BFDC-8047DA897EB3}" sibTransId="{DCFD6316-F515-43D2-898B-82CB81BEECA3}"/>
    <dgm:cxn modelId="{BC1E2CA0-1C8F-49D2-8116-A2D93194242A}" type="presParOf" srcId="{16B6BD2A-42B0-4C08-8DE9-6055D6835F44}" destId="{F3A317C2-F9A0-4162-A431-68A646123273}" srcOrd="0" destOrd="0" presId="urn:microsoft.com/office/officeart/2005/8/layout/radial3"/>
    <dgm:cxn modelId="{634D4589-2BF0-4B33-91E7-B047A03E5246}" type="presParOf" srcId="{F3A317C2-F9A0-4162-A431-68A646123273}" destId="{B2767D40-835C-47F8-A9EF-6689A742EA26}" srcOrd="0" destOrd="0" presId="urn:microsoft.com/office/officeart/2005/8/layout/radial3"/>
    <dgm:cxn modelId="{96AAEFB2-2071-4ED9-8FFE-62346F8F6774}" type="presParOf" srcId="{F3A317C2-F9A0-4162-A431-68A646123273}" destId="{2ACB0398-8A0B-4D49-9D88-67376A6D96B2}" srcOrd="1" destOrd="0" presId="urn:microsoft.com/office/officeart/2005/8/layout/radial3"/>
    <dgm:cxn modelId="{E7AEE067-2506-4A9D-B0CB-1C1D8A698BFB}" type="presParOf" srcId="{F3A317C2-F9A0-4162-A431-68A646123273}" destId="{9CF4177B-8D4D-407B-B3FF-37DA8B5420A0}" srcOrd="2" destOrd="0" presId="urn:microsoft.com/office/officeart/2005/8/layout/radial3"/>
    <dgm:cxn modelId="{C089E656-393F-4F6B-93ED-FBA514D8DC39}" type="presParOf" srcId="{F3A317C2-F9A0-4162-A431-68A646123273}" destId="{A6D81272-9429-4E0F-8E17-0842D2853F54}" srcOrd="3" destOrd="0" presId="urn:microsoft.com/office/officeart/2005/8/layout/radial3"/>
    <dgm:cxn modelId="{09A7BE02-6B85-4219-9438-699B7A9C92D5}" type="presParOf" srcId="{F3A317C2-F9A0-4162-A431-68A646123273}" destId="{D65DCBAE-5A80-41D8-85A6-4E6C54172D93}" srcOrd="4" destOrd="0" presId="urn:microsoft.com/office/officeart/2005/8/layout/radial3"/>
    <dgm:cxn modelId="{34852C99-53EB-4150-9DDB-B88141D8338D}" type="presParOf" srcId="{F3A317C2-F9A0-4162-A431-68A646123273}" destId="{49BBDDF4-A310-4685-BE62-C408C5738CB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7068B-34D1-4954-89D2-A80CF54CD804}">
      <dsp:nvSpPr>
        <dsp:cNvPr id="0" name=""/>
        <dsp:cNvSpPr/>
      </dsp:nvSpPr>
      <dsp:spPr>
        <a:xfrm>
          <a:off x="2816909" y="0"/>
          <a:ext cx="3174273" cy="427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Nutrition &amp; Food Security</a:t>
          </a:r>
          <a:endParaRPr lang="en-US" sz="2200" kern="1200" dirty="0"/>
        </a:p>
      </dsp:txBody>
      <dsp:txXfrm>
        <a:off x="2837801" y="20892"/>
        <a:ext cx="3132489" cy="386183"/>
      </dsp:txXfrm>
    </dsp:sp>
    <dsp:sp modelId="{7A1EA478-C208-48CE-9B26-B350B3753A08}">
      <dsp:nvSpPr>
        <dsp:cNvPr id="0" name=""/>
        <dsp:cNvSpPr/>
      </dsp:nvSpPr>
      <dsp:spPr>
        <a:xfrm>
          <a:off x="2492794" y="397780"/>
          <a:ext cx="4194307" cy="4194307"/>
        </a:xfrm>
        <a:custGeom>
          <a:avLst/>
          <a:gdLst/>
          <a:ahLst/>
          <a:cxnLst/>
          <a:rect l="0" t="0" r="0" b="0"/>
          <a:pathLst>
            <a:path>
              <a:moveTo>
                <a:pt x="2460196" y="31662"/>
              </a:moveTo>
              <a:arcTo wR="2097153" hR="2097153" stAng="16798129" swAng="13958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9CF01-5366-4F93-9A81-9B77F069270B}">
      <dsp:nvSpPr>
        <dsp:cNvPr id="0" name=""/>
        <dsp:cNvSpPr/>
      </dsp:nvSpPr>
      <dsp:spPr>
        <a:xfrm>
          <a:off x="5407433" y="745501"/>
          <a:ext cx="1760053" cy="4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Healthcare</a:t>
          </a:r>
          <a:endParaRPr lang="en-US" sz="2200" kern="1200" dirty="0"/>
        </a:p>
      </dsp:txBody>
      <dsp:txXfrm>
        <a:off x="5428346" y="766414"/>
        <a:ext cx="1718227" cy="386574"/>
      </dsp:txXfrm>
    </dsp:sp>
    <dsp:sp modelId="{4D5C7CA3-A1F3-46F5-9671-69096483088E}">
      <dsp:nvSpPr>
        <dsp:cNvPr id="0" name=""/>
        <dsp:cNvSpPr/>
      </dsp:nvSpPr>
      <dsp:spPr>
        <a:xfrm>
          <a:off x="2695048" y="383138"/>
          <a:ext cx="4194307" cy="4194307"/>
        </a:xfrm>
        <a:custGeom>
          <a:avLst/>
          <a:gdLst/>
          <a:ahLst/>
          <a:cxnLst/>
          <a:rect l="0" t="0" r="0" b="0"/>
          <a:pathLst>
            <a:path>
              <a:moveTo>
                <a:pt x="3740788" y="794648"/>
              </a:moveTo>
              <a:arcTo wR="2097153" hR="2097153" stAng="19296287" swAng="7990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2616A-7732-4117-A82F-43AC0A876B24}">
      <dsp:nvSpPr>
        <dsp:cNvPr id="0" name=""/>
        <dsp:cNvSpPr/>
      </dsp:nvSpPr>
      <dsp:spPr>
        <a:xfrm>
          <a:off x="5771825" y="1595898"/>
          <a:ext cx="1977457" cy="465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Employment</a:t>
          </a:r>
          <a:endParaRPr lang="en-US" sz="2200" kern="1200" dirty="0"/>
        </a:p>
      </dsp:txBody>
      <dsp:txXfrm>
        <a:off x="5794547" y="1618620"/>
        <a:ext cx="1932013" cy="420019"/>
      </dsp:txXfrm>
    </dsp:sp>
    <dsp:sp modelId="{423908A5-4D11-4126-9EE2-24E86A978813}">
      <dsp:nvSpPr>
        <dsp:cNvPr id="0" name=""/>
        <dsp:cNvSpPr/>
      </dsp:nvSpPr>
      <dsp:spPr>
        <a:xfrm>
          <a:off x="2613156" y="106123"/>
          <a:ext cx="4194307" cy="4194307"/>
        </a:xfrm>
        <a:custGeom>
          <a:avLst/>
          <a:gdLst/>
          <a:ahLst/>
          <a:cxnLst/>
          <a:rect l="0" t="0" r="0" b="0"/>
          <a:pathLst>
            <a:path>
              <a:moveTo>
                <a:pt x="4189820" y="1960044"/>
              </a:moveTo>
              <a:arcTo wR="2097153" hR="2097153" stAng="21375085" swAng="77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B5719-0DB2-439E-A779-8CADE0F10A4D}">
      <dsp:nvSpPr>
        <dsp:cNvPr id="0" name=""/>
        <dsp:cNvSpPr/>
      </dsp:nvSpPr>
      <dsp:spPr>
        <a:xfrm>
          <a:off x="5350512" y="2542541"/>
          <a:ext cx="2795966" cy="490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Psycho-Social-Cultural</a:t>
          </a:r>
          <a:endParaRPr lang="en-US" sz="2200" kern="1200" dirty="0"/>
        </a:p>
      </dsp:txBody>
      <dsp:txXfrm>
        <a:off x="5374463" y="2566492"/>
        <a:ext cx="2748064" cy="442734"/>
      </dsp:txXfrm>
    </dsp:sp>
    <dsp:sp modelId="{60135DE7-C018-4FD8-B8A5-FE1C9EB8CCA5}">
      <dsp:nvSpPr>
        <dsp:cNvPr id="0" name=""/>
        <dsp:cNvSpPr/>
      </dsp:nvSpPr>
      <dsp:spPr>
        <a:xfrm>
          <a:off x="2694812" y="44354"/>
          <a:ext cx="4194307" cy="4194307"/>
        </a:xfrm>
        <a:custGeom>
          <a:avLst/>
          <a:gdLst/>
          <a:ahLst/>
          <a:cxnLst/>
          <a:rect l="0" t="0" r="0" b="0"/>
          <a:pathLst>
            <a:path>
              <a:moveTo>
                <a:pt x="3992685" y="2994377"/>
              </a:moveTo>
              <a:arcTo wR="2097153" hR="2097153" stAng="1519794" swAng="9901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E977F-8CDA-4710-AD2C-131770AD07D2}">
      <dsp:nvSpPr>
        <dsp:cNvPr id="0" name=""/>
        <dsp:cNvSpPr/>
      </dsp:nvSpPr>
      <dsp:spPr>
        <a:xfrm>
          <a:off x="5182276" y="3544798"/>
          <a:ext cx="2065997" cy="390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Transportation</a:t>
          </a:r>
          <a:endParaRPr lang="en-US" sz="2200" kern="1200" dirty="0"/>
        </a:p>
      </dsp:txBody>
      <dsp:txXfrm>
        <a:off x="5201351" y="3563873"/>
        <a:ext cx="2027847" cy="352598"/>
      </dsp:txXfrm>
    </dsp:sp>
    <dsp:sp modelId="{261474F1-343F-445A-BFF8-B8F3E4CDD7F6}">
      <dsp:nvSpPr>
        <dsp:cNvPr id="0" name=""/>
        <dsp:cNvSpPr/>
      </dsp:nvSpPr>
      <dsp:spPr>
        <a:xfrm>
          <a:off x="2613909" y="220417"/>
          <a:ext cx="4194307" cy="4194307"/>
        </a:xfrm>
        <a:custGeom>
          <a:avLst/>
          <a:gdLst/>
          <a:ahLst/>
          <a:cxnLst/>
          <a:rect l="0" t="0" r="0" b="0"/>
          <a:pathLst>
            <a:path>
              <a:moveTo>
                <a:pt x="3422294" y="3722594"/>
              </a:moveTo>
              <a:arcTo wR="2097153" hR="2097153" stAng="3048681" swAng="19174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0A4DE-F371-42DC-AC12-3E006F055955}">
      <dsp:nvSpPr>
        <dsp:cNvPr id="0" name=""/>
        <dsp:cNvSpPr/>
      </dsp:nvSpPr>
      <dsp:spPr>
        <a:xfrm>
          <a:off x="3918962" y="4284463"/>
          <a:ext cx="1044420" cy="36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Legal</a:t>
          </a:r>
          <a:endParaRPr lang="en-US" sz="2200" kern="1200" dirty="0"/>
        </a:p>
      </dsp:txBody>
      <dsp:txXfrm>
        <a:off x="3936642" y="4302143"/>
        <a:ext cx="1009060" cy="326809"/>
      </dsp:txXfrm>
    </dsp:sp>
    <dsp:sp modelId="{6435FDB5-605A-439E-845D-A328A622AA80}">
      <dsp:nvSpPr>
        <dsp:cNvPr id="0" name=""/>
        <dsp:cNvSpPr/>
      </dsp:nvSpPr>
      <dsp:spPr>
        <a:xfrm>
          <a:off x="1969210" y="210369"/>
          <a:ext cx="4194307" cy="4194307"/>
        </a:xfrm>
        <a:custGeom>
          <a:avLst/>
          <a:gdLst/>
          <a:ahLst/>
          <a:cxnLst/>
          <a:rect l="0" t="0" r="0" b="0"/>
          <a:pathLst>
            <a:path>
              <a:moveTo>
                <a:pt x="1937156" y="4188195"/>
              </a:moveTo>
              <a:arcTo wR="2097153" hR="2097153" stAng="5662529" swAng="20613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05CCC-3D05-477B-9E46-8833BC94D0C2}">
      <dsp:nvSpPr>
        <dsp:cNvPr id="0" name=""/>
        <dsp:cNvSpPr/>
      </dsp:nvSpPr>
      <dsp:spPr>
        <a:xfrm>
          <a:off x="1741245" y="3544763"/>
          <a:ext cx="1683255" cy="390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Technology</a:t>
          </a:r>
          <a:endParaRPr lang="en-US" sz="2200" kern="1200" dirty="0"/>
        </a:p>
      </dsp:txBody>
      <dsp:txXfrm>
        <a:off x="1760322" y="3563840"/>
        <a:ext cx="1645101" cy="352630"/>
      </dsp:txXfrm>
    </dsp:sp>
    <dsp:sp modelId="{0986942D-DA00-4ECF-9950-C1B8C5396EB3}">
      <dsp:nvSpPr>
        <dsp:cNvPr id="0" name=""/>
        <dsp:cNvSpPr/>
      </dsp:nvSpPr>
      <dsp:spPr>
        <a:xfrm>
          <a:off x="1965827" y="103226"/>
          <a:ext cx="4194307" cy="4194307"/>
        </a:xfrm>
        <a:custGeom>
          <a:avLst/>
          <a:gdLst/>
          <a:ahLst/>
          <a:cxnLst/>
          <a:rect l="0" t="0" r="0" b="0"/>
          <a:pathLst>
            <a:path>
              <a:moveTo>
                <a:pt x="483860" y="3437055"/>
              </a:moveTo>
              <a:arcTo wR="2097153" hR="2097153" stAng="8417344" swAng="9399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74A58-E4C5-405C-887B-7423386AA751}">
      <dsp:nvSpPr>
        <dsp:cNvPr id="0" name=""/>
        <dsp:cNvSpPr/>
      </dsp:nvSpPr>
      <dsp:spPr>
        <a:xfrm>
          <a:off x="588435" y="2550237"/>
          <a:ext cx="2994552" cy="499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Life Skills and Education</a:t>
          </a:r>
          <a:endParaRPr lang="en-US" sz="2200" kern="1200" dirty="0"/>
        </a:p>
      </dsp:txBody>
      <dsp:txXfrm>
        <a:off x="612808" y="2574610"/>
        <a:ext cx="2945806" cy="450544"/>
      </dsp:txXfrm>
    </dsp:sp>
    <dsp:sp modelId="{92E57236-0F8A-431B-B564-61B095EBAF0F}">
      <dsp:nvSpPr>
        <dsp:cNvPr id="0" name=""/>
        <dsp:cNvSpPr/>
      </dsp:nvSpPr>
      <dsp:spPr>
        <a:xfrm>
          <a:off x="2044248" y="257049"/>
          <a:ext cx="4194307" cy="4194307"/>
        </a:xfrm>
        <a:custGeom>
          <a:avLst/>
          <a:gdLst/>
          <a:ahLst/>
          <a:cxnLst/>
          <a:rect l="0" t="0" r="0" b="0"/>
          <a:pathLst>
            <a:path>
              <a:moveTo>
                <a:pt x="8709" y="2288079"/>
              </a:moveTo>
              <a:arcTo wR="2097153" hR="2097153" stAng="10486593" swAng="8264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D4A14-2AE6-415C-9416-15EBF32CE3D2}">
      <dsp:nvSpPr>
        <dsp:cNvPr id="0" name=""/>
        <dsp:cNvSpPr/>
      </dsp:nvSpPr>
      <dsp:spPr>
        <a:xfrm>
          <a:off x="1252806" y="1595875"/>
          <a:ext cx="1713894" cy="441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Income</a:t>
          </a:r>
          <a:endParaRPr lang="en-US" sz="2200" kern="1200" dirty="0"/>
        </a:p>
      </dsp:txBody>
      <dsp:txXfrm>
        <a:off x="1274354" y="1617423"/>
        <a:ext cx="1670798" cy="398326"/>
      </dsp:txXfrm>
    </dsp:sp>
    <dsp:sp modelId="{EA5811FD-60FF-4689-B5B7-64C9261BA593}">
      <dsp:nvSpPr>
        <dsp:cNvPr id="0" name=""/>
        <dsp:cNvSpPr/>
      </dsp:nvSpPr>
      <dsp:spPr>
        <a:xfrm>
          <a:off x="1948401" y="443569"/>
          <a:ext cx="4194307" cy="4194307"/>
        </a:xfrm>
        <a:custGeom>
          <a:avLst/>
          <a:gdLst/>
          <a:ahLst/>
          <a:cxnLst/>
          <a:rect l="0" t="0" r="0" b="0"/>
          <a:pathLst>
            <a:path>
              <a:moveTo>
                <a:pt x="227070" y="1148025"/>
              </a:moveTo>
              <a:arcTo wR="2097153" hR="2097153" stAng="12414557" swAng="7724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5D4EB-A40F-4C7B-99D4-21EF5B29763B}">
      <dsp:nvSpPr>
        <dsp:cNvPr id="0" name=""/>
        <dsp:cNvSpPr/>
      </dsp:nvSpPr>
      <dsp:spPr>
        <a:xfrm>
          <a:off x="1764095" y="724321"/>
          <a:ext cx="1661573" cy="470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Housing</a:t>
          </a:r>
          <a:endParaRPr lang="en-US" sz="2200" kern="1200" dirty="0"/>
        </a:p>
      </dsp:txBody>
      <dsp:txXfrm>
        <a:off x="1787076" y="747302"/>
        <a:ext cx="1615611" cy="424804"/>
      </dsp:txXfrm>
    </dsp:sp>
    <dsp:sp modelId="{004EFCCD-FB7F-414D-A3E0-0D41FAE80EF9}">
      <dsp:nvSpPr>
        <dsp:cNvPr id="0" name=""/>
        <dsp:cNvSpPr/>
      </dsp:nvSpPr>
      <dsp:spPr>
        <a:xfrm>
          <a:off x="2213609" y="384274"/>
          <a:ext cx="4194307" cy="4194307"/>
        </a:xfrm>
        <a:custGeom>
          <a:avLst/>
          <a:gdLst/>
          <a:ahLst/>
          <a:cxnLst/>
          <a:rect l="0" t="0" r="0" b="0"/>
          <a:pathLst>
            <a:path>
              <a:moveTo>
                <a:pt x="958849" y="335813"/>
              </a:moveTo>
              <a:arcTo wR="2097153" hR="2097153" stAng="14227594" swAng="12566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67D40-835C-47F8-A9EF-6689A742EA26}">
      <dsp:nvSpPr>
        <dsp:cNvPr id="0" name=""/>
        <dsp:cNvSpPr/>
      </dsp:nvSpPr>
      <dsp:spPr>
        <a:xfrm>
          <a:off x="2227884" y="874059"/>
          <a:ext cx="3011831" cy="304799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Household</a:t>
          </a:r>
          <a:endParaRPr lang="en-US" sz="3600" kern="1200" dirty="0"/>
        </a:p>
      </dsp:txBody>
      <dsp:txXfrm>
        <a:off x="2668956" y="1320428"/>
        <a:ext cx="2129687" cy="2155260"/>
      </dsp:txXfrm>
    </dsp:sp>
    <dsp:sp modelId="{2ACB0398-8A0B-4D49-9D88-67376A6D96B2}">
      <dsp:nvSpPr>
        <dsp:cNvPr id="0" name=""/>
        <dsp:cNvSpPr/>
      </dsp:nvSpPr>
      <dsp:spPr>
        <a:xfrm>
          <a:off x="2980842" y="-85241"/>
          <a:ext cx="1505915" cy="152399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Medicine</a:t>
          </a:r>
          <a:endParaRPr lang="en-US" sz="1900" b="1" kern="1200" dirty="0"/>
        </a:p>
      </dsp:txBody>
      <dsp:txXfrm>
        <a:off x="3201378" y="137943"/>
        <a:ext cx="1064843" cy="1077631"/>
      </dsp:txXfrm>
    </dsp:sp>
    <dsp:sp modelId="{9CF4177B-8D4D-407B-B3FF-37DA8B5420A0}">
      <dsp:nvSpPr>
        <dsp:cNvPr id="0" name=""/>
        <dsp:cNvSpPr/>
      </dsp:nvSpPr>
      <dsp:spPr>
        <a:xfrm>
          <a:off x="4226511" y="430731"/>
          <a:ext cx="1505915" cy="152399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Social Work</a:t>
          </a:r>
          <a:endParaRPr lang="en-US" sz="1900" b="1" kern="1200" dirty="0"/>
        </a:p>
      </dsp:txBody>
      <dsp:txXfrm>
        <a:off x="4447047" y="653915"/>
        <a:ext cx="1064843" cy="1077631"/>
      </dsp:txXfrm>
    </dsp:sp>
    <dsp:sp modelId="{A6D81272-9429-4E0F-8E17-0842D2853F54}">
      <dsp:nvSpPr>
        <dsp:cNvPr id="0" name=""/>
        <dsp:cNvSpPr/>
      </dsp:nvSpPr>
      <dsp:spPr>
        <a:xfrm>
          <a:off x="4742484" y="1676400"/>
          <a:ext cx="1505915" cy="1523999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Nursing</a:t>
          </a:r>
          <a:endParaRPr lang="en-US" sz="1900" b="1" kern="1200" dirty="0"/>
        </a:p>
      </dsp:txBody>
      <dsp:txXfrm>
        <a:off x="4963020" y="1899584"/>
        <a:ext cx="1064843" cy="1077631"/>
      </dsp:txXfrm>
    </dsp:sp>
    <dsp:sp modelId="{D65DCBAE-5A80-41D8-85A6-4E6C54172D93}">
      <dsp:nvSpPr>
        <dsp:cNvPr id="0" name=""/>
        <dsp:cNvSpPr/>
      </dsp:nvSpPr>
      <dsp:spPr>
        <a:xfrm>
          <a:off x="4226511" y="2922069"/>
          <a:ext cx="1505915" cy="1523999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Education</a:t>
          </a:r>
          <a:endParaRPr lang="en-US" sz="1900" b="1" kern="1200" dirty="0"/>
        </a:p>
      </dsp:txBody>
      <dsp:txXfrm>
        <a:off x="4447047" y="3145253"/>
        <a:ext cx="1064843" cy="1077631"/>
      </dsp:txXfrm>
    </dsp:sp>
    <dsp:sp modelId="{17AC6D8F-635F-4EC5-AAB8-8259CFFBD0C2}">
      <dsp:nvSpPr>
        <dsp:cNvPr id="0" name=""/>
        <dsp:cNvSpPr/>
      </dsp:nvSpPr>
      <dsp:spPr>
        <a:xfrm>
          <a:off x="2980842" y="3438042"/>
          <a:ext cx="1505915" cy="152399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Public Health</a:t>
          </a:r>
          <a:endParaRPr lang="en-US" sz="1900" b="1" kern="1200" dirty="0"/>
        </a:p>
      </dsp:txBody>
      <dsp:txXfrm>
        <a:off x="3201378" y="3661226"/>
        <a:ext cx="1064843" cy="1077631"/>
      </dsp:txXfrm>
    </dsp:sp>
    <dsp:sp modelId="{03DD1376-380D-4354-9E11-A9D10BEA2818}">
      <dsp:nvSpPr>
        <dsp:cNvPr id="0" name=""/>
        <dsp:cNvSpPr/>
      </dsp:nvSpPr>
      <dsp:spPr>
        <a:xfrm>
          <a:off x="1735173" y="2922069"/>
          <a:ext cx="1505915" cy="1523999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Physician Assistant</a:t>
          </a:r>
          <a:endParaRPr lang="en-US" sz="1900" b="1" kern="1200" dirty="0"/>
        </a:p>
      </dsp:txBody>
      <dsp:txXfrm>
        <a:off x="1955709" y="3145253"/>
        <a:ext cx="1064843" cy="1077631"/>
      </dsp:txXfrm>
    </dsp:sp>
    <dsp:sp modelId="{49BBDDF4-A310-4685-BE62-C408C5738CBB}">
      <dsp:nvSpPr>
        <dsp:cNvPr id="0" name=""/>
        <dsp:cNvSpPr/>
      </dsp:nvSpPr>
      <dsp:spPr>
        <a:xfrm>
          <a:off x="1219200" y="1676400"/>
          <a:ext cx="1505915" cy="1523999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Law</a:t>
          </a:r>
          <a:endParaRPr lang="en-US" sz="1900" b="1" kern="1200" dirty="0"/>
        </a:p>
      </dsp:txBody>
      <dsp:txXfrm>
        <a:off x="1439736" y="1899584"/>
        <a:ext cx="1064843" cy="1077631"/>
      </dsp:txXfrm>
    </dsp:sp>
    <dsp:sp modelId="{4B85D8E3-956A-4AB1-99E4-C129CB2CFE6C}">
      <dsp:nvSpPr>
        <dsp:cNvPr id="0" name=""/>
        <dsp:cNvSpPr/>
      </dsp:nvSpPr>
      <dsp:spPr>
        <a:xfrm>
          <a:off x="1735173" y="430731"/>
          <a:ext cx="1505915" cy="152399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Outreach</a:t>
          </a:r>
          <a:endParaRPr lang="en-US" sz="1900" b="1" kern="1200" dirty="0"/>
        </a:p>
      </dsp:txBody>
      <dsp:txXfrm>
        <a:off x="1955709" y="653915"/>
        <a:ext cx="1064843" cy="1077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67D40-835C-47F8-A9EF-6689A742EA26}">
      <dsp:nvSpPr>
        <dsp:cNvPr id="0" name=""/>
        <dsp:cNvSpPr/>
      </dsp:nvSpPr>
      <dsp:spPr>
        <a:xfrm>
          <a:off x="2172207" y="990523"/>
          <a:ext cx="3123184" cy="316068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Household</a:t>
          </a:r>
          <a:endParaRPr lang="en-US" sz="3600" kern="1200" dirty="0"/>
        </a:p>
      </dsp:txBody>
      <dsp:txXfrm>
        <a:off x="2629587" y="1453395"/>
        <a:ext cx="2208424" cy="2234944"/>
      </dsp:txXfrm>
    </dsp:sp>
    <dsp:sp modelId="{2ACB0398-8A0B-4D49-9D88-67376A6D96B2}">
      <dsp:nvSpPr>
        <dsp:cNvPr id="0" name=""/>
        <dsp:cNvSpPr/>
      </dsp:nvSpPr>
      <dsp:spPr>
        <a:xfrm>
          <a:off x="2953003" y="-2349"/>
          <a:ext cx="1561592" cy="158034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Medical</a:t>
          </a:r>
          <a:endParaRPr lang="en-US" sz="1700" b="1" kern="1200" dirty="0"/>
        </a:p>
      </dsp:txBody>
      <dsp:txXfrm>
        <a:off x="3181693" y="229087"/>
        <a:ext cx="1104212" cy="1117472"/>
      </dsp:txXfrm>
    </dsp:sp>
    <dsp:sp modelId="{9CF4177B-8D4D-407B-B3FF-37DA8B5420A0}">
      <dsp:nvSpPr>
        <dsp:cNvPr id="0" name=""/>
        <dsp:cNvSpPr/>
      </dsp:nvSpPr>
      <dsp:spPr>
        <a:xfrm>
          <a:off x="4688523" y="1258579"/>
          <a:ext cx="1561592" cy="1580344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Behavioral</a:t>
          </a:r>
          <a:endParaRPr lang="en-US" sz="1700" b="1" kern="1200" dirty="0"/>
        </a:p>
      </dsp:txBody>
      <dsp:txXfrm>
        <a:off x="4917213" y="1490015"/>
        <a:ext cx="1104212" cy="1117472"/>
      </dsp:txXfrm>
    </dsp:sp>
    <dsp:sp modelId="{A6D81272-9429-4E0F-8E17-0842D2853F54}">
      <dsp:nvSpPr>
        <dsp:cNvPr id="0" name=""/>
        <dsp:cNvSpPr/>
      </dsp:nvSpPr>
      <dsp:spPr>
        <a:xfrm>
          <a:off x="4025614" y="3298805"/>
          <a:ext cx="1561592" cy="158034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Legal</a:t>
          </a:r>
          <a:endParaRPr lang="en-US" sz="1700" b="1" kern="1200" dirty="0"/>
        </a:p>
      </dsp:txBody>
      <dsp:txXfrm>
        <a:off x="4254304" y="3530241"/>
        <a:ext cx="1104212" cy="1117472"/>
      </dsp:txXfrm>
    </dsp:sp>
    <dsp:sp modelId="{D65DCBAE-5A80-41D8-85A6-4E6C54172D93}">
      <dsp:nvSpPr>
        <dsp:cNvPr id="0" name=""/>
        <dsp:cNvSpPr/>
      </dsp:nvSpPr>
      <dsp:spPr>
        <a:xfrm>
          <a:off x="1880393" y="3298805"/>
          <a:ext cx="1561592" cy="1580344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Educational</a:t>
          </a:r>
          <a:endParaRPr lang="en-US" sz="1700" b="1" kern="1200" dirty="0"/>
        </a:p>
      </dsp:txBody>
      <dsp:txXfrm>
        <a:off x="2109083" y="3530241"/>
        <a:ext cx="1104212" cy="1117472"/>
      </dsp:txXfrm>
    </dsp:sp>
    <dsp:sp modelId="{49BBDDF4-A310-4685-BE62-C408C5738CBB}">
      <dsp:nvSpPr>
        <dsp:cNvPr id="0" name=""/>
        <dsp:cNvSpPr/>
      </dsp:nvSpPr>
      <dsp:spPr>
        <a:xfrm>
          <a:off x="1217484" y="1258579"/>
          <a:ext cx="1561592" cy="158034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Social</a:t>
          </a:r>
          <a:endParaRPr lang="en-US" sz="1700" b="1" kern="1200" dirty="0"/>
        </a:p>
      </dsp:txBody>
      <dsp:txXfrm>
        <a:off x="1446174" y="1490015"/>
        <a:ext cx="1104212" cy="1117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D6B42-490E-406B-85AB-78ED9C43992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8A1A4-7C30-4C03-8E9B-6322B509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6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3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62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74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18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2"/>
            <a:ext cx="777240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7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0500" y="190500"/>
            <a:ext cx="8764524" cy="6478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103621" y="5958840"/>
            <a:ext cx="2430779" cy="694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0876" y="187452"/>
            <a:ext cx="8828532" cy="6481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8113" y="948036"/>
            <a:ext cx="7427772" cy="438582"/>
          </a:xfrm>
        </p:spPr>
        <p:txBody>
          <a:bodyPr lIns="0" tIns="0" rIns="0" bIns="0"/>
          <a:lstStyle>
            <a:lvl1pPr>
              <a:defRPr sz="2850" b="0" i="0">
                <a:solidFill>
                  <a:srgbClr val="001D4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4811" y="1661817"/>
            <a:ext cx="7434376" cy="253916"/>
          </a:xfrm>
        </p:spPr>
        <p:txBody>
          <a:bodyPr lIns="0" tIns="0" rIns="0" bIns="0"/>
          <a:lstStyle>
            <a:lvl1pPr>
              <a:defRPr sz="1650" b="0" i="0">
                <a:solidFill>
                  <a:srgbClr val="001D4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8113" y="948036"/>
            <a:ext cx="7427772" cy="438582"/>
          </a:xfrm>
        </p:spPr>
        <p:txBody>
          <a:bodyPr lIns="0" tIns="0" rIns="0" bIns="0"/>
          <a:lstStyle>
            <a:lvl1pPr>
              <a:defRPr sz="2850" b="0" i="0">
                <a:solidFill>
                  <a:srgbClr val="001D4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9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8113" y="948036"/>
            <a:ext cx="7427772" cy="438582"/>
          </a:xfrm>
        </p:spPr>
        <p:txBody>
          <a:bodyPr lIns="0" tIns="0" rIns="0" bIns="0"/>
          <a:lstStyle>
            <a:lvl1pPr>
              <a:defRPr sz="2850" b="0" i="0">
                <a:solidFill>
                  <a:srgbClr val="001D4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0500" y="190500"/>
            <a:ext cx="8764524" cy="6478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103621" y="5958840"/>
            <a:ext cx="2430779" cy="694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58495" y="187452"/>
            <a:ext cx="8827008" cy="6483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2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0500" y="190500"/>
            <a:ext cx="8764524" cy="6478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103621" y="5958840"/>
            <a:ext cx="2430779" cy="694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8113" y="948036"/>
            <a:ext cx="742777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1D4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4811" y="1661817"/>
            <a:ext cx="743437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1D4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1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27158" y="2925452"/>
            <a:ext cx="303702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sz="4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74403" y="1720896"/>
            <a:ext cx="7772400" cy="553998"/>
          </a:xfrm>
        </p:spPr>
        <p:txBody>
          <a:bodyPr/>
          <a:lstStyle/>
          <a:p>
            <a:pPr algn="ctr"/>
            <a:r>
              <a:rPr lang="en-US" sz="3600" b="1" kern="1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Calibri"/>
              </a:rPr>
              <a:t>Household-Centered Care Coordination</a:t>
            </a:r>
            <a:endParaRPr lang="en-US" sz="3600" b="1" kern="12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Calibri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964640" y="3919547"/>
            <a:ext cx="7591926" cy="1354217"/>
          </a:xfrm>
        </p:spPr>
        <p:txBody>
          <a:bodyPr/>
          <a:lstStyle/>
          <a:p>
            <a:pPr algn="ctr"/>
            <a:r>
              <a:rPr lang="en-US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David Brown, MD, FAAFP</a:t>
            </a:r>
          </a:p>
          <a:p>
            <a:pPr algn="ctr"/>
            <a:r>
              <a:rPr lang="en-US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Vice Chair of the Department of Humanities, Health and Society</a:t>
            </a:r>
          </a:p>
          <a:p>
            <a:pPr algn="ctr"/>
            <a:r>
              <a:rPr lang="en-US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Chief of Family Medicine</a:t>
            </a:r>
          </a:p>
          <a:p>
            <a:pPr algn="ctr"/>
            <a:r>
              <a:rPr lang="en-US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Herbert Wertheim College of Medicine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0850" y="2645218"/>
            <a:ext cx="5459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b="1" dirty="0">
                <a:solidFill>
                  <a:schemeClr val="tx2"/>
                </a:solidFill>
                <a:latin typeface="Verdana" panose="020B0604030504040204" pitchFamily="34" charset="0"/>
              </a:rPr>
              <a:t>Florida Health Literacy Summit</a:t>
            </a: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Verdana" panose="020B0604030504040204" pitchFamily="34" charset="0"/>
              </a:rPr>
              <a:t>Nemours Children's Hospital </a:t>
            </a:r>
            <a:r>
              <a:rPr lang="en-US" b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Orlando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January 20, 2017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4763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09" y="1308984"/>
            <a:ext cx="7427772" cy="553998"/>
          </a:xfrm>
        </p:spPr>
        <p:txBody>
          <a:bodyPr/>
          <a:lstStyle/>
          <a:p>
            <a:pPr algn="r"/>
            <a:r>
              <a:rPr lang="en-US" sz="3600" b="1" kern="12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Calibri"/>
              </a:rPr>
              <a:t>Medical-Legal Partnership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509" y="2528090"/>
            <a:ext cx="7434376" cy="26545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1,403 legally remediable SDOHs </a:t>
            </a:r>
            <a:r>
              <a:rPr lang="en-US" sz="1800" dirty="0" smtClean="0">
                <a:solidFill>
                  <a:schemeClr val="tx2"/>
                </a:solidFill>
              </a:rPr>
              <a:t>identified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2"/>
                </a:solidFill>
              </a:rPr>
              <a:t>35</a:t>
            </a:r>
            <a:r>
              <a:rPr lang="en-US" sz="1950" dirty="0">
                <a:solidFill>
                  <a:schemeClr val="tx2"/>
                </a:solidFill>
              </a:rPr>
              <a:t>% for health care access </a:t>
            </a:r>
            <a:r>
              <a:rPr lang="en-US" sz="1950" dirty="0" smtClean="0">
                <a:solidFill>
                  <a:schemeClr val="tx2"/>
                </a:solidFill>
              </a:rPr>
              <a:t>issues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2"/>
                </a:solidFill>
              </a:rPr>
              <a:t>19</a:t>
            </a:r>
            <a:r>
              <a:rPr lang="en-US" sz="1950" dirty="0">
                <a:solidFill>
                  <a:schemeClr val="tx2"/>
                </a:solidFill>
              </a:rPr>
              <a:t>% </a:t>
            </a:r>
            <a:r>
              <a:rPr lang="en-US" sz="1950" dirty="0" smtClean="0">
                <a:solidFill>
                  <a:schemeClr val="tx2"/>
                </a:solidFill>
              </a:rPr>
              <a:t>immigration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2"/>
                </a:solidFill>
              </a:rPr>
              <a:t>19</a:t>
            </a:r>
            <a:r>
              <a:rPr lang="en-US" sz="1950" dirty="0">
                <a:solidFill>
                  <a:schemeClr val="tx2"/>
                </a:solidFill>
              </a:rPr>
              <a:t>% family </a:t>
            </a:r>
            <a:r>
              <a:rPr lang="en-US" sz="1950" dirty="0" smtClean="0">
                <a:solidFill>
                  <a:schemeClr val="tx2"/>
                </a:solidFill>
              </a:rPr>
              <a:t>stability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2"/>
                </a:solidFill>
              </a:rPr>
              <a:t>17</a:t>
            </a:r>
            <a:r>
              <a:rPr lang="en-US" sz="1950" dirty="0">
                <a:solidFill>
                  <a:schemeClr val="tx2"/>
                </a:solidFill>
              </a:rPr>
              <a:t>% financial </a:t>
            </a:r>
            <a:r>
              <a:rPr lang="en-US" sz="1950" dirty="0" smtClean="0">
                <a:solidFill>
                  <a:schemeClr val="tx2"/>
                </a:solidFill>
              </a:rPr>
              <a:t>stability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2"/>
                </a:solidFill>
              </a:rPr>
              <a:t>10</a:t>
            </a:r>
            <a:r>
              <a:rPr lang="en-US" sz="1950" dirty="0">
                <a:solidFill>
                  <a:schemeClr val="tx2"/>
                </a:solidFill>
              </a:rPr>
              <a:t>% </a:t>
            </a:r>
            <a:r>
              <a:rPr lang="en-US" sz="1950" dirty="0" smtClean="0">
                <a:solidFill>
                  <a:schemeClr val="tx2"/>
                </a:solidFill>
              </a:rPr>
              <a:t>housing</a:t>
            </a:r>
          </a:p>
          <a:p>
            <a:pPr lvl="1"/>
            <a:endParaRPr lang="en-US" sz="195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Secured $520,000 in direct financial benefits </a:t>
            </a:r>
            <a:r>
              <a:rPr lang="en-US" sz="1800" dirty="0" smtClean="0">
                <a:solidFill>
                  <a:schemeClr val="tx2"/>
                </a:solidFill>
              </a:rPr>
              <a:t>for households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2"/>
                </a:solidFill>
              </a:rPr>
              <a:t>(</a:t>
            </a:r>
            <a:r>
              <a:rPr lang="en-US" sz="1950" dirty="0">
                <a:solidFill>
                  <a:schemeClr val="tx2"/>
                </a:solidFill>
              </a:rPr>
              <a:t>e.g. disability payments, negotiated debt reduction</a:t>
            </a:r>
            <a:r>
              <a:rPr lang="en-US" sz="1950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8113" y="948036"/>
            <a:ext cx="7427772" cy="553998"/>
          </a:xfrm>
        </p:spPr>
        <p:txBody>
          <a:bodyPr/>
          <a:lstStyle/>
          <a:p>
            <a:pPr algn="r"/>
            <a:r>
              <a:rPr lang="en-US" sz="3600" b="1" kern="12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Calibri"/>
              </a:rPr>
              <a:t>Student Reflections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54021" y="1841259"/>
            <a:ext cx="7434376" cy="4593565"/>
          </a:xfrm>
        </p:spPr>
        <p:txBody>
          <a:bodyPr/>
          <a:lstStyle/>
          <a:p>
            <a:pPr algn="l"/>
            <a:endParaRPr lang="en-US" sz="1600" dirty="0"/>
          </a:p>
          <a:p>
            <a:pPr algn="l"/>
            <a:r>
              <a:rPr lang="en-US" sz="2400" dirty="0">
                <a:latin typeface="+mn-lt"/>
              </a:rPr>
              <a:t>“My household fell into the </a:t>
            </a:r>
            <a:r>
              <a:rPr lang="en-US" sz="2400" b="1" dirty="0">
                <a:latin typeface="+mn-lt"/>
              </a:rPr>
              <a:t>insurance gap…too </a:t>
            </a:r>
            <a:r>
              <a:rPr lang="en-US" sz="2400" dirty="0">
                <a:latin typeface="+mn-lt"/>
              </a:rPr>
              <a:t>much money for Medicaid but not enough to make subsidized insurance affordable.”</a:t>
            </a:r>
          </a:p>
          <a:p>
            <a:pPr algn="l"/>
            <a:endParaRPr lang="en-US" sz="1050" dirty="0">
              <a:latin typeface="+mn-lt"/>
            </a:endParaRPr>
          </a:p>
          <a:p>
            <a:pPr algn="l"/>
            <a:r>
              <a:rPr lang="en-US" sz="2400" dirty="0">
                <a:latin typeface="+mn-lt"/>
              </a:rPr>
              <a:t>“The </a:t>
            </a:r>
            <a:r>
              <a:rPr lang="en-US" sz="2400" b="1" dirty="0">
                <a:latin typeface="+mn-lt"/>
              </a:rPr>
              <a:t>lack of a central cooling </a:t>
            </a:r>
            <a:r>
              <a:rPr lang="en-US" sz="2400" dirty="0">
                <a:latin typeface="+mn-lt"/>
              </a:rPr>
              <a:t>system was immediately noticeable.”</a:t>
            </a:r>
          </a:p>
          <a:p>
            <a:pPr algn="l"/>
            <a:endParaRPr lang="en-US" sz="1100" dirty="0">
              <a:latin typeface="+mn-lt"/>
            </a:endParaRPr>
          </a:p>
          <a:p>
            <a:pPr algn="l"/>
            <a:r>
              <a:rPr lang="en-US" sz="2400" dirty="0">
                <a:latin typeface="+mn-lt"/>
              </a:rPr>
              <a:t>“ The </a:t>
            </a:r>
            <a:r>
              <a:rPr lang="en-US" sz="2400" b="1" dirty="0">
                <a:latin typeface="+mn-lt"/>
              </a:rPr>
              <a:t>neighborhood is rundown but lively</a:t>
            </a:r>
            <a:r>
              <a:rPr lang="en-US" sz="2400" dirty="0">
                <a:latin typeface="+mn-lt"/>
              </a:rPr>
              <a:t>…[with] homes with anti-burglary bars in their windows.”</a:t>
            </a:r>
          </a:p>
          <a:p>
            <a:pPr algn="l"/>
            <a:endParaRPr lang="en-US" sz="1100" dirty="0">
              <a:latin typeface="+mn-lt"/>
            </a:endParaRPr>
          </a:p>
          <a:p>
            <a:pPr algn="l"/>
            <a:r>
              <a:rPr lang="en-US" sz="2400" dirty="0">
                <a:latin typeface="+mn-lt"/>
              </a:rPr>
              <a:t>“The main social issue she has been dealing with is the fact that she is an </a:t>
            </a:r>
            <a:r>
              <a:rPr lang="en-US" sz="2400" b="1" dirty="0">
                <a:latin typeface="+mn-lt"/>
              </a:rPr>
              <a:t>undocumented resident</a:t>
            </a:r>
            <a:r>
              <a:rPr lang="en-US" sz="2400" dirty="0">
                <a:latin typeface="+mn-lt"/>
              </a:rPr>
              <a:t>.”</a:t>
            </a:r>
          </a:p>
          <a:p>
            <a:endParaRPr lang="en-US" sz="2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81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113" y="948036"/>
            <a:ext cx="7427772" cy="553998"/>
          </a:xfrm>
        </p:spPr>
        <p:txBody>
          <a:bodyPr/>
          <a:lstStyle/>
          <a:p>
            <a:pPr algn="r"/>
            <a:r>
              <a:rPr lang="en-US" sz="3600" b="1" kern="12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Calibri"/>
              </a:rPr>
              <a:t>Readmission Healthcare Costs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324" y="1908737"/>
            <a:ext cx="7434376" cy="3693319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Nearly 1 </a:t>
            </a:r>
            <a:r>
              <a:rPr lang="en-US" sz="2400" dirty="0">
                <a:latin typeface="+mn-lt"/>
              </a:rPr>
              <a:t>in 5 Medicare patients </a:t>
            </a:r>
            <a:r>
              <a:rPr lang="en-US" sz="2400" dirty="0" smtClean="0">
                <a:latin typeface="+mn-lt"/>
              </a:rPr>
              <a:t>-2.6 </a:t>
            </a:r>
            <a:r>
              <a:rPr lang="en-US" sz="2400" dirty="0">
                <a:latin typeface="+mn-lt"/>
              </a:rPr>
              <a:t>million senior citizens </a:t>
            </a:r>
            <a:r>
              <a:rPr lang="en-US" sz="2400" dirty="0" smtClean="0">
                <a:latin typeface="+mn-lt"/>
              </a:rPr>
              <a:t>- discharged </a:t>
            </a:r>
            <a:r>
              <a:rPr lang="en-US" sz="2400" dirty="0">
                <a:latin typeface="+mn-lt"/>
              </a:rPr>
              <a:t>from the hospital are readmitted within 30 </a:t>
            </a:r>
            <a:r>
              <a:rPr lang="en-US" sz="2400" dirty="0" smtClean="0">
                <a:latin typeface="+mn-lt"/>
              </a:rPr>
              <a:t>days at a cost of more than 26 Billion annually.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                         -Center for Medicare and Medicaid 2015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Our readmission </a:t>
            </a:r>
            <a:r>
              <a:rPr lang="en-US" sz="2400" dirty="0" smtClean="0">
                <a:latin typeface="+mn-lt"/>
              </a:rPr>
              <a:t>rate with uninsured patients at the public hospital </a:t>
            </a:r>
            <a:r>
              <a:rPr lang="en-US" sz="2400" dirty="0" smtClean="0">
                <a:latin typeface="+mn-lt"/>
              </a:rPr>
              <a:t>was </a:t>
            </a:r>
            <a:r>
              <a:rPr lang="en-US" sz="2400" dirty="0" smtClean="0">
                <a:latin typeface="+mn-lt"/>
              </a:rPr>
              <a:t>reduced from 35% to 14</a:t>
            </a:r>
            <a:r>
              <a:rPr lang="en-US" sz="2400" dirty="0" smtClean="0">
                <a:latin typeface="+mn-lt"/>
              </a:rPr>
              <a:t>% with this approach.</a:t>
            </a:r>
          </a:p>
          <a:p>
            <a:r>
              <a:rPr lang="en-US" sz="2400" dirty="0" smtClean="0">
                <a:latin typeface="+mn-lt"/>
              </a:rPr>
              <a:t>                                                              </a:t>
            </a:r>
            <a:br>
              <a:rPr lang="en-US" sz="2400" dirty="0" smtClean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0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113" y="948036"/>
            <a:ext cx="7427772" cy="87716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South Miami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Emergency Department Utilization Pilot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787" y="2258926"/>
            <a:ext cx="7434376" cy="2154436"/>
          </a:xfrm>
        </p:spPr>
        <p:txBody>
          <a:bodyPr/>
          <a:lstStyle/>
          <a:p>
            <a:pPr algn="ctr"/>
            <a:r>
              <a:rPr lang="en-US" sz="2800" dirty="0" smtClean="0"/>
              <a:t>34 individuals referred to NeighborhoodHELP in 2015 due to frequent Emergency Department Visits at South Miami Hospital</a:t>
            </a:r>
          </a:p>
          <a:p>
            <a:endParaRPr lang="en-US" sz="2800" dirty="0"/>
          </a:p>
          <a:p>
            <a:pPr algn="ctr"/>
            <a:r>
              <a:rPr lang="en-US" sz="2800" dirty="0" smtClean="0"/>
              <a:t>ED visits by year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07737"/>
              </p:ext>
            </p:extLst>
          </p:nvPr>
        </p:nvGraphicFramePr>
        <p:xfrm>
          <a:off x="1241610" y="4651188"/>
          <a:ext cx="6096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03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113" y="948036"/>
            <a:ext cx="7427772" cy="553998"/>
          </a:xfrm>
        </p:spPr>
        <p:txBody>
          <a:bodyPr/>
          <a:lstStyle/>
          <a:p>
            <a:pPr algn="r"/>
            <a:r>
              <a:rPr lang="en-US" sz="3600" b="1" kern="12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Calibri"/>
              </a:rPr>
              <a:t>Current </a:t>
            </a:r>
            <a:r>
              <a:rPr lang="en-US" sz="3600" b="1" kern="1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Calibri"/>
              </a:rPr>
              <a:t>Focus</a:t>
            </a:r>
            <a:endParaRPr lang="en-US" sz="3600" b="1" kern="12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495" y="2287459"/>
            <a:ext cx="7434376" cy="25853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Integrated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Entrustable Professional Activities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Value-Based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Health Risk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Business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Social Determinants </a:t>
            </a:r>
            <a:r>
              <a:rPr lang="en-US" sz="2800" dirty="0" smtClean="0"/>
              <a:t>Dashboard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99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460" y="514899"/>
            <a:ext cx="7427772" cy="43858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Social Dashboard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5091C41E-D81B-4F60-91D8-0CCED500C403" descr="5091C41E-D81B-4F60-91D8-0CCED500C4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"/>
          <a:stretch/>
        </p:blipFill>
        <p:spPr bwMode="auto">
          <a:xfrm>
            <a:off x="1267320" y="1061323"/>
            <a:ext cx="6641432" cy="48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24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0439" y="1075465"/>
            <a:ext cx="7602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Herbert Wertheim College of Medicine</a:t>
            </a:r>
            <a:endParaRPr lang="en-US" sz="36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type="body" idx="1"/>
          </p:nvPr>
        </p:nvSpPr>
        <p:spPr>
          <a:xfrm>
            <a:off x="1190439" y="2220989"/>
            <a:ext cx="7075256" cy="2078696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Graduated first class 2013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Public university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Educational mission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Community oriented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Social determinants of health (SDOH)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+mn-lt"/>
              </a:rPr>
              <a:t>Ethics &amp; Policy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Service </a:t>
            </a:r>
            <a:r>
              <a:rPr lang="en-US" sz="2700" dirty="0" smtClean="0">
                <a:latin typeface="+mn-lt"/>
              </a:rPr>
              <a:t>Learning</a:t>
            </a:r>
            <a:endParaRPr lang="en-US" sz="2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77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2846" y="948036"/>
            <a:ext cx="8212183" cy="492443"/>
          </a:xfrm>
        </p:spPr>
        <p:txBody>
          <a:bodyPr/>
          <a:lstStyle/>
          <a:p>
            <a:pPr algn="r"/>
            <a:r>
              <a:rPr lang="en-US" sz="3200" b="1" kern="12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Social Determinan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ts – Care 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Coordination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5158593"/>
              </p:ext>
            </p:extLst>
          </p:nvPr>
        </p:nvGraphicFramePr>
        <p:xfrm>
          <a:off x="204537" y="1733005"/>
          <a:ext cx="8783052" cy="470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96236" y="3711701"/>
            <a:ext cx="277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Health Risk Profile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20879" y="3082752"/>
            <a:ext cx="303702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sz="40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33" y="527042"/>
            <a:ext cx="8734926" cy="553998"/>
          </a:xfrm>
        </p:spPr>
        <p:txBody>
          <a:bodyPr/>
          <a:lstStyle/>
          <a:p>
            <a:pPr algn="ctr"/>
            <a:r>
              <a:rPr lang="en-US" sz="3600" b="1" kern="1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Calibri"/>
              </a:rPr>
              <a:t>Coordination Framework</a:t>
            </a:r>
            <a:endParaRPr lang="en-US" sz="3600" b="1" kern="12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57142" y="1932327"/>
            <a:ext cx="6329484" cy="4198488"/>
            <a:chOff x="295298" y="870120"/>
            <a:chExt cx="4267177" cy="4440068"/>
          </a:xfrm>
        </p:grpSpPr>
        <p:grpSp>
          <p:nvGrpSpPr>
            <p:cNvPr id="12" name="Group 11"/>
            <p:cNvGrpSpPr/>
            <p:nvPr/>
          </p:nvGrpSpPr>
          <p:grpSpPr>
            <a:xfrm>
              <a:off x="295298" y="870120"/>
              <a:ext cx="4267177" cy="4440068"/>
              <a:chOff x="209573" y="336720"/>
              <a:chExt cx="4267177" cy="444006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09573" y="336722"/>
                <a:ext cx="1688237" cy="4440066"/>
                <a:chOff x="400073" y="-34753"/>
                <a:chExt cx="1688237" cy="4440066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400073" y="-34753"/>
                  <a:ext cx="1688237" cy="4440066"/>
                  <a:chOff x="400073" y="-34753"/>
                  <a:chExt cx="1688237" cy="4440066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408296" y="-34753"/>
                    <a:ext cx="1680014" cy="4440066"/>
                    <a:chOff x="408296" y="-34753"/>
                    <a:chExt cx="1680014" cy="4440066"/>
                  </a:xfrm>
                </p:grpSpPr>
                <p:sp>
                  <p:nvSpPr>
                    <p:cNvPr id="34" name="Rounded Rectangle 33"/>
                    <p:cNvSpPr/>
                    <p:nvPr/>
                  </p:nvSpPr>
                  <p:spPr>
                    <a:xfrm>
                      <a:off x="408296" y="-34753"/>
                      <a:ext cx="1656519" cy="4440066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  <a:alpha val="64000"/>
                      </a:schemeClr>
                    </a:solidFill>
                    <a:ln w="31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35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5560" y="408743"/>
                      <a:ext cx="1672750" cy="52344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68580" tIns="34290" rIns="68580" bIns="34290" anchor="t" anchorCtr="0"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Outreach Policy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Coordinators 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0073" y="2374942"/>
                    <a:ext cx="1672750" cy="4993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68580" tIns="34290" rIns="68580" bIns="34290" anchor="t" anchorCtr="0"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600"/>
                      </a:spcAft>
                    </a:pPr>
                    <a:r>
                      <a:rPr lang="en-US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Medical, </a:t>
                    </a:r>
                    <a:r>
                      <a:rPr lang="en-US" sz="14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Social, Behavioral, </a:t>
                    </a:r>
                    <a:r>
                      <a:rPr lang="en-US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and Law Services</a:t>
                    </a:r>
                    <a:endParaRPr lang="en-US" sz="1400" b="1" dirty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00073" y="1364669"/>
                  <a:ext cx="1672750" cy="420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68580" tIns="34290" rIns="68580" bIns="3429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1400" b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Outreach Coordinators</a:t>
                  </a:r>
                  <a:endParaRPr lang="en-US" sz="14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882323" y="336720"/>
                <a:ext cx="2594427" cy="4188412"/>
                <a:chOff x="672648" y="-215730"/>
                <a:chExt cx="2594427" cy="418841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672648" y="-215730"/>
                  <a:ext cx="2594427" cy="4188412"/>
                  <a:chOff x="672648" y="-215730"/>
                  <a:chExt cx="2594427" cy="4188412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672648" y="-215730"/>
                    <a:ext cx="2594427" cy="4188412"/>
                    <a:chOff x="672648" y="-215730"/>
                    <a:chExt cx="2594427" cy="4188412"/>
                  </a:xfrm>
                </p:grpSpPr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672648" y="-215730"/>
                      <a:ext cx="2594427" cy="4188412"/>
                      <a:chOff x="672648" y="-215730"/>
                      <a:chExt cx="2594427" cy="4188412"/>
                    </a:xfrm>
                  </p:grpSpPr>
                  <p:sp>
                    <p:nvSpPr>
                      <p:cNvPr id="22" name="Oval 21"/>
                      <p:cNvSpPr/>
                      <p:nvPr/>
                    </p:nvSpPr>
                    <p:spPr>
                      <a:xfrm>
                        <a:off x="1009650" y="-215730"/>
                        <a:ext cx="2257425" cy="4188412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95000"/>
                          <a:alpha val="36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sz="1350" b="1" dirty="0"/>
                      </a:p>
                    </p:txBody>
                  </p:sp>
                  <p:sp>
                    <p:nvSpPr>
                      <p:cNvPr id="23" name="Oval 22"/>
                      <p:cNvSpPr/>
                      <p:nvPr/>
                    </p:nvSpPr>
                    <p:spPr>
                      <a:xfrm>
                        <a:off x="1085667" y="786809"/>
                        <a:ext cx="2083326" cy="3185872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  <a:alpha val="3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sz="1400" b="1" dirty="0"/>
                      </a:p>
                    </p:txBody>
                  </p:sp>
                  <p:sp>
                    <p:nvSpPr>
                      <p:cNvPr id="24" name="Oval 23"/>
                      <p:cNvSpPr/>
                      <p:nvPr/>
                    </p:nvSpPr>
                    <p:spPr>
                      <a:xfrm>
                        <a:off x="1304925" y="1687190"/>
                        <a:ext cx="1666875" cy="2285491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  <a:alpha val="68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sz="1350" b="1" dirty="0"/>
                      </a:p>
                    </p:txBody>
                  </p:sp>
                  <p:sp>
                    <p:nvSpPr>
                      <p:cNvPr id="25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71711" y="-35498"/>
                        <a:ext cx="1550354" cy="80896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68580" tIns="34290" rIns="68580" bIns="3429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600"/>
                          </a:spcAft>
                        </a:pPr>
                        <a:r>
                          <a:rPr lang="en-US" sz="1400" b="1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Policy and Built Environment / State and Federal Government</a:t>
                        </a:r>
                        <a:endParaRPr lang="en-US" sz="14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cxnSp>
                    <p:nvCxnSpPr>
                      <p:cNvPr id="26" name="Straight Connector 25"/>
                      <p:cNvCxnSpPr>
                        <a:stCxn id="11" idx="3"/>
                        <a:endCxn id="19" idx="2"/>
                      </p:cNvCxnSpPr>
                      <p:nvPr/>
                    </p:nvCxnSpPr>
                    <p:spPr>
                      <a:xfrm>
                        <a:off x="680871" y="3309928"/>
                        <a:ext cx="976599" cy="27714"/>
                      </a:xfrm>
                      <a:prstGeom prst="line">
                        <a:avLst/>
                      </a:prstGeom>
                      <a:ln w="28575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 flipV="1">
                        <a:off x="680871" y="1310538"/>
                        <a:ext cx="690839" cy="246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Straight Connector 27"/>
                      <p:cNvCxnSpPr>
                        <a:stCxn id="33" idx="3"/>
                      </p:cNvCxnSpPr>
                      <p:nvPr/>
                    </p:nvCxnSpPr>
                    <p:spPr>
                      <a:xfrm>
                        <a:off x="672648" y="2443645"/>
                        <a:ext cx="699062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/>
                      <p:cNvCxnSpPr>
                        <a:endCxn id="25" idx="1"/>
                      </p:cNvCxnSpPr>
                      <p:nvPr/>
                    </p:nvCxnSpPr>
                    <p:spPr>
                      <a:xfrm flipV="1">
                        <a:off x="688136" y="368983"/>
                        <a:ext cx="683575" cy="16925"/>
                      </a:xfrm>
                      <a:prstGeom prst="line">
                        <a:avLst/>
                      </a:prstGeom>
                      <a:ln w="28575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2567" y="2176820"/>
                      <a:ext cx="2122443" cy="5607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68580" tIns="34290" rIns="68580" bIns="34290" anchor="t" anchorCtr="0">
                      <a:sp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Mobile Health Centers, 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Health Law Clinic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9" name="Oval 18"/>
                  <p:cNvSpPr/>
                  <p:nvPr/>
                </p:nvSpPr>
                <p:spPr>
                  <a:xfrm>
                    <a:off x="1657470" y="2806394"/>
                    <a:ext cx="989966" cy="1062494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600"/>
                      </a:spcAft>
                    </a:pPr>
                    <a:r>
                      <a:rPr lang="en-US" sz="825" b="1" dirty="0"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</p:grpSp>
            <p:sp>
              <p:nvSpPr>
                <p:cNvPr id="1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622068" y="3165280"/>
                  <a:ext cx="1060769" cy="3170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68580" tIns="34290" rIns="68580" bIns="34290" anchor="t" anchorCtr="0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14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Household</a:t>
                  </a:r>
                  <a:endParaRPr lang="en-US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03521" y="3943608"/>
              <a:ext cx="1672750" cy="90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endPara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Outreach Specialists </a:t>
              </a:r>
              <a:endPara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&amp;</a:t>
              </a:r>
              <a:endPara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Interprofessional Teams</a:t>
              </a:r>
              <a:endPara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5238307" y="3266543"/>
            <a:ext cx="3148210" cy="2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Community Partners</a:t>
            </a:r>
            <a:endParaRPr lang="en-US" sz="1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4645417" y="2017541"/>
            <a:ext cx="624984" cy="4028062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177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20879" y="3082752"/>
            <a:ext cx="303702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112" y="873576"/>
            <a:ext cx="7427772" cy="553998"/>
          </a:xfrm>
        </p:spPr>
        <p:txBody>
          <a:bodyPr/>
          <a:lstStyle/>
          <a:p>
            <a:pPr algn="ctr"/>
            <a:r>
              <a:rPr lang="en-US" sz="3600" b="1" kern="12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Calibri"/>
              </a:rPr>
              <a:t>Network of Community Partners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4294967295"/>
          </p:nvPr>
        </p:nvSpPr>
        <p:spPr>
          <a:xfrm>
            <a:off x="0" y="3429000"/>
            <a:ext cx="7434263" cy="33813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 descr="C:\Users\jordan.broderick\AppData\Local\Microsoft\Windows\Temporary Internet Files\Content.Outlook\3JIW6LGU\Graphic of CP Linkage NE (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t="6384" r="4932" b="7042"/>
          <a:stretch/>
        </p:blipFill>
        <p:spPr bwMode="auto">
          <a:xfrm>
            <a:off x="1793061" y="1636425"/>
            <a:ext cx="5557873" cy="392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16439911"/>
              </p:ext>
            </p:extLst>
          </p:nvPr>
        </p:nvGraphicFramePr>
        <p:xfrm>
          <a:off x="762000" y="1371600"/>
          <a:ext cx="7467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035486" y="349954"/>
            <a:ext cx="7427772" cy="11079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/>
              </a:rPr>
              <a:t>Household Centered Team</a:t>
            </a:r>
            <a:endParaRPr lang="en-US" sz="3300" dirty="0">
              <a:ln w="0"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5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44967911"/>
              </p:ext>
            </p:extLst>
          </p:nvPr>
        </p:nvGraphicFramePr>
        <p:xfrm>
          <a:off x="762000" y="1371600"/>
          <a:ext cx="7467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035486" y="349954"/>
            <a:ext cx="7427772" cy="11079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/>
              </a:rPr>
              <a:t>Integrated Care</a:t>
            </a:r>
            <a:endParaRPr lang="en-US" sz="3300" dirty="0">
              <a:ln w="0"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3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20879" y="3082752"/>
            <a:ext cx="3037022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4" y="1029993"/>
            <a:ext cx="7427772" cy="553998"/>
          </a:xfrm>
        </p:spPr>
        <p:txBody>
          <a:bodyPr/>
          <a:lstStyle/>
          <a:p>
            <a:pPr algn="r"/>
            <a:r>
              <a:rPr lang="en-US" sz="3600" b="1" kern="1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Calibri"/>
              </a:rPr>
              <a:t>Service </a:t>
            </a:r>
            <a:r>
              <a:rPr lang="en-US" sz="3600" b="1" kern="12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Calibri"/>
              </a:rPr>
              <a:t>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900" y="2408270"/>
            <a:ext cx="7434376" cy="3262432"/>
          </a:xfrm>
        </p:spPr>
        <p:txBody>
          <a:bodyPr/>
          <a:lstStyle/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Household Centered </a:t>
            </a:r>
            <a:r>
              <a:rPr lang="en-US" sz="2700" dirty="0" smtClean="0">
                <a:latin typeface="+mn-lt"/>
              </a:rPr>
              <a:t>Care</a:t>
            </a:r>
            <a:endParaRPr lang="en-US" sz="2700" dirty="0">
              <a:latin typeface="+mn-lt"/>
            </a:endParaRP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SDOH / Population </a:t>
            </a:r>
            <a:r>
              <a:rPr lang="en-US" sz="2700" dirty="0" smtClean="0">
                <a:latin typeface="+mn-lt"/>
              </a:rPr>
              <a:t>Health</a:t>
            </a:r>
            <a:endParaRPr lang="en-US" sz="2700" dirty="0">
              <a:latin typeface="+mn-lt"/>
            </a:endParaRP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Interprofessional </a:t>
            </a:r>
            <a:r>
              <a:rPr lang="en-US" sz="2700" dirty="0" smtClean="0">
                <a:latin typeface="+mn-lt"/>
              </a:rPr>
              <a:t>Teams</a:t>
            </a:r>
            <a:endParaRPr lang="en-US" sz="2700" dirty="0">
              <a:latin typeface="+mn-lt"/>
            </a:endParaRP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Longitudinal </a:t>
            </a:r>
            <a:r>
              <a:rPr lang="en-US" sz="2700" dirty="0" smtClean="0">
                <a:latin typeface="+mn-lt"/>
              </a:rPr>
              <a:t>Experience</a:t>
            </a:r>
            <a:endParaRPr lang="en-US" sz="2700" dirty="0">
              <a:latin typeface="+mn-lt"/>
            </a:endParaRP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Continuity of </a:t>
            </a:r>
            <a:r>
              <a:rPr lang="en-US" sz="2700" dirty="0" smtClean="0">
                <a:latin typeface="+mn-lt"/>
              </a:rPr>
              <a:t>Care</a:t>
            </a:r>
            <a:endParaRPr lang="en-US" sz="2700" dirty="0">
              <a:latin typeface="+mn-lt"/>
            </a:endParaRP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Reflection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11" y="2250283"/>
            <a:ext cx="2333980" cy="28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first six years of NeighborhoodHELP</a:t>
            </a:r>
            <a:r>
              <a:rPr lang="en-US" dirty="0" smtClean="0">
                <a:solidFill>
                  <a:schemeClr val="bg1"/>
                </a:solidFill>
              </a:rPr>
              <a:t>™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726238" y="1688599"/>
            <a:ext cx="2704736" cy="13542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1,470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7,452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848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2,252 members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3976959" y="1688599"/>
            <a:ext cx="4463715" cy="1015663"/>
          </a:xfrm>
        </p:spPr>
        <p:txBody>
          <a:bodyPr/>
          <a:lstStyle/>
          <a:p>
            <a:r>
              <a:rPr lang="en-US" dirty="0"/>
              <a:t>1,021 household </a:t>
            </a:r>
            <a:r>
              <a:rPr lang="en-US" dirty="0" smtClean="0"/>
              <a:t>members</a:t>
            </a:r>
          </a:p>
          <a:p>
            <a:r>
              <a:rPr lang="en-US" dirty="0" smtClean="0"/>
              <a:t>7,207 mobile health center </a:t>
            </a:r>
            <a:r>
              <a:rPr lang="en-US" dirty="0"/>
              <a:t>visits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1254" y="4741430"/>
            <a:ext cx="5815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Households received a variety of free </a:t>
            </a:r>
            <a:r>
              <a:rPr lang="en-US" sz="2400" b="1" dirty="0" smtClean="0"/>
              <a:t>educational, preventive</a:t>
            </a:r>
            <a:r>
              <a:rPr lang="en-US" sz="2400" b="1" dirty="0"/>
              <a:t>, social, behavioral, primary care and coordination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38" y="4831166"/>
            <a:ext cx="2401504" cy="1781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7" t="39703" b="8899"/>
          <a:stretch/>
        </p:blipFill>
        <p:spPr>
          <a:xfrm>
            <a:off x="4377252" y="2528500"/>
            <a:ext cx="3595753" cy="1576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222" y="3006243"/>
            <a:ext cx="2545884" cy="169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452</Words>
  <Application>Microsoft Office PowerPoint</Application>
  <PresentationFormat>On-screen Show (4:3)</PresentationFormat>
  <Paragraphs>120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Verdana</vt:lpstr>
      <vt:lpstr>1_Office Theme</vt:lpstr>
      <vt:lpstr>Household-Centered Care Coordination</vt:lpstr>
      <vt:lpstr>PowerPoint Presentation</vt:lpstr>
      <vt:lpstr>Social Determinants – Care Coordination</vt:lpstr>
      <vt:lpstr>Coordination Framework</vt:lpstr>
      <vt:lpstr>Network of Community Partners </vt:lpstr>
      <vt:lpstr>PowerPoint Presentation</vt:lpstr>
      <vt:lpstr>PowerPoint Presentation</vt:lpstr>
      <vt:lpstr>Service Learning</vt:lpstr>
      <vt:lpstr>The first six years of NeighborhoodHELP™</vt:lpstr>
      <vt:lpstr>Medical-Legal Partnership</vt:lpstr>
      <vt:lpstr>Student Reflections</vt:lpstr>
      <vt:lpstr>Readmission Healthcare Costs </vt:lpstr>
      <vt:lpstr>South Miami  Emergency Department Utilization Pilot</vt:lpstr>
      <vt:lpstr>Current Focus</vt:lpstr>
      <vt:lpstr>Social Dashboard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NeighborhoodHELP Model  for Home Based  Interprofessional Teamwork</dc:title>
  <dc:creator>Asma Dalal</dc:creator>
  <cp:lastModifiedBy>David Brown1</cp:lastModifiedBy>
  <cp:revision>88</cp:revision>
  <dcterms:created xsi:type="dcterms:W3CDTF">2016-01-29T17:50:26Z</dcterms:created>
  <dcterms:modified xsi:type="dcterms:W3CDTF">2017-01-19T21:41:01Z</dcterms:modified>
</cp:coreProperties>
</file>